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5" r:id="rId3"/>
    <p:sldId id="334" r:id="rId4"/>
    <p:sldId id="338" r:id="rId5"/>
    <p:sldId id="335" r:id="rId6"/>
    <p:sldId id="336" r:id="rId7"/>
    <p:sldId id="337" r:id="rId8"/>
    <p:sldId id="339" r:id="rId9"/>
    <p:sldId id="342" r:id="rId10"/>
    <p:sldId id="340" r:id="rId11"/>
    <p:sldId id="341" r:id="rId12"/>
    <p:sldId id="343" r:id="rId13"/>
    <p:sldId id="344" r:id="rId14"/>
  </p:sldIdLst>
  <p:sldSz cx="9144000" cy="6858000" type="screen4x3"/>
  <p:notesSz cx="6794500" cy="9906000"/>
  <p:custDataLst>
    <p:tags r:id="rId17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99"/>
    <a:srgbClr val="FFFEA8"/>
    <a:srgbClr val="FFFFCC"/>
    <a:srgbClr val="CC3300"/>
    <a:srgbClr val="FFCC99"/>
    <a:srgbClr val="FFFF00"/>
    <a:srgbClr val="FF0066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606" autoAdjust="0"/>
  </p:normalViewPr>
  <p:slideViewPr>
    <p:cSldViewPr>
      <p:cViewPr varScale="1">
        <p:scale>
          <a:sx n="122" d="100"/>
          <a:sy n="122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6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650" tIns="45824" rIns="91650" bIns="45824" numCol="1" anchor="t" anchorCtr="0" compatLnSpc="1">
            <a:prstTxWarp prst="textNoShape">
              <a:avLst/>
            </a:prstTxWarp>
          </a:bodyPr>
          <a:lstStyle>
            <a:lvl1pPr algn="l" defTabSz="915988">
              <a:defRPr kumimoji="0" sz="1200">
                <a:effectLst/>
              </a:defRPr>
            </a:lvl1pPr>
          </a:lstStyle>
          <a:p>
            <a:r>
              <a:rPr lang="de-DE" altLang="de-DE"/>
              <a:t>Karl Heinz Wagner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650" tIns="45824" rIns="91650" bIns="45824" numCol="1" anchor="t" anchorCtr="0" compatLnSpc="1">
            <a:prstTxWarp prst="textNoShape">
              <a:avLst/>
            </a:prstTxWarp>
          </a:bodyPr>
          <a:lstStyle>
            <a:lvl1pPr algn="r" defTabSz="915988">
              <a:defRPr kumimoji="0" sz="1200">
                <a:effectLst/>
              </a:defRPr>
            </a:lvl1pPr>
          </a:lstStyle>
          <a:p>
            <a:fld id="{19CD8253-F7B1-4693-AAB8-BF68CA2C868F}" type="datetime1">
              <a:rPr lang="de-DE" altLang="de-DE"/>
              <a:pPr/>
              <a:t>06.01.2016</a:t>
            </a:fld>
            <a:endParaRPr lang="de-DE" altLang="de-DE"/>
          </a:p>
        </p:txBody>
      </p:sp>
      <p:sp>
        <p:nvSpPr>
          <p:cNvPr id="1741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2288"/>
            <a:ext cx="29448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650" tIns="45824" rIns="91650" bIns="45824" numCol="1" anchor="b" anchorCtr="0" compatLnSpc="1">
            <a:prstTxWarp prst="textNoShape">
              <a:avLst/>
            </a:prstTxWarp>
          </a:bodyPr>
          <a:lstStyle>
            <a:lvl1pPr algn="l" defTabSz="915988">
              <a:defRPr kumimoji="0" sz="1200">
                <a:effectLst/>
              </a:defRPr>
            </a:lvl1pPr>
          </a:lstStyle>
          <a:p>
            <a:r>
              <a:rPr lang="de-DE" altLang="de-DE"/>
              <a:t>Phonetik und Phonologie: Sprechwerkzeuge</a:t>
            </a:r>
          </a:p>
        </p:txBody>
      </p:sp>
      <p:sp>
        <p:nvSpPr>
          <p:cNvPr id="1741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2288"/>
            <a:ext cx="29448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650" tIns="45824" rIns="91650" bIns="45824" numCol="1" anchor="b" anchorCtr="0" compatLnSpc="1">
            <a:prstTxWarp prst="textNoShape">
              <a:avLst/>
            </a:prstTxWarp>
          </a:bodyPr>
          <a:lstStyle>
            <a:lvl1pPr algn="r" defTabSz="915988">
              <a:defRPr kumimoji="0" sz="1200">
                <a:effectLst/>
              </a:defRPr>
            </a:lvl1pPr>
          </a:lstStyle>
          <a:p>
            <a:fld id="{C9CF9DC9-62F4-43D0-8307-FD563C45857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4235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4" rIns="91650" bIns="45824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4" rIns="91650" bIns="4582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1054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5350"/>
            <a:ext cx="498157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4" rIns="91650" bIns="458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2288"/>
            <a:ext cx="29448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4" rIns="91650" bIns="45824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>
                <a:effectLst/>
              </a:defRPr>
            </a:lvl1pPr>
          </a:lstStyle>
          <a:p>
            <a:r>
              <a:rPr lang="de-DE" altLang="de-DE"/>
              <a:t>Sprechwöerkzeuge und Terminologie</a:t>
            </a:r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12288"/>
            <a:ext cx="29448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4" rIns="91650" bIns="4582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effectLst/>
              </a:defRPr>
            </a:lvl1pPr>
          </a:lstStyle>
          <a:p>
            <a:fld id="{63A44058-8E5E-41F5-8944-E56AE2711A7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3384207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Sprechwöerkzeuge und Terminologie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0A3903-56B9-4FC2-91A7-ECE48CBE1BA5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Sprechwöerkzeuge und Terminologie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A0E00B-8DB6-4B09-95DD-19FE32902439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131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Sprechwöerkzeuge und Terminologie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258904-94A0-4116-9972-C4DF8CB1E1C5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132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Sprechwöerkzeuge und Terminologie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04AE2B-7D3E-4073-B1E6-F0638C6DFC0E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133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Sprechwöerkzeuge und Terminologie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FBECCF-695A-4555-84C2-0B95F05C4BAA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134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Sprechwöerkzeuge und Terminologie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422809-892E-4E05-818E-FD8D1028B4B2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1228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Sprechwöerkzeuge und Terminologie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E36BB-046E-495F-94D1-9B562AA142EB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1239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Sprechwöerkzeuge und Terminologie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7109-EAA7-4619-AB01-960D1DA0B343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249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Sprechwöerkzeuge und Terminologie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3E4B09-0874-4285-8CC0-F5378A3B7E14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25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Sprechwöerkzeuge und Terminologie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3BFCBB-7046-496C-830F-214B4A9E2C0D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26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Sprechwöerkzeuge und Terminologie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4F3CAE-C652-4C95-8CA3-64EB36117184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128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Sprechwöerkzeuge und Terminologie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B4DF6-9957-4778-BA18-ACA74B61DA91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129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Sprechwöerkzeuge und Terminologie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1292B0-01C7-40BA-9416-FEED704F53BC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130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altLang="de-DE" noProof="0" smtClean="0"/>
              <a:t>Hier klicken, um Master-Titelformat zu bearbeiten.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536575" indent="-536575">
              <a:defRPr>
                <a:effectLst/>
              </a:defRPr>
            </a:lvl1pPr>
          </a:lstStyle>
          <a:p>
            <a:pPr lvl="0"/>
            <a:r>
              <a:rPr lang="de-DE" altLang="de-DE" noProof="0" smtClean="0"/>
              <a:t>Hier klicken, um Master-Untertitelformat zu bearbeiten.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51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50050" y="765175"/>
            <a:ext cx="2165350" cy="53308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765175"/>
            <a:ext cx="6346825" cy="53308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6766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765175"/>
            <a:ext cx="8642350" cy="9874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50825" y="1752600"/>
            <a:ext cx="8664575" cy="43434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65532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672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95971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3133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752600"/>
            <a:ext cx="4256088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3" y="1752600"/>
            <a:ext cx="4256087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68706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2808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14728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49340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1792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53165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65175"/>
            <a:ext cx="864235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Hier klicken, um Master-Titelformat zu bearbeiten.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52600"/>
            <a:ext cx="86645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Hier klicken, um Master-Textformat zu bearbeiten.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endParaRPr lang="de-DE" altLang="de-DE"/>
          </a:p>
        </p:txBody>
      </p:sp>
      <p:pic>
        <p:nvPicPr>
          <p:cNvPr id="118790" name="Picture 6" descr="phonologi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15888"/>
            <a:ext cx="3671887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791" name="Picture 7" descr="khw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-11113"/>
            <a:ext cx="857250" cy="76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792" name="Line 8"/>
          <p:cNvSpPr>
            <a:spLocks noChangeShapeType="1"/>
          </p:cNvSpPr>
          <p:nvPr/>
        </p:nvSpPr>
        <p:spPr bwMode="auto">
          <a:xfrm>
            <a:off x="250825" y="765175"/>
            <a:ext cx="8642350" cy="0"/>
          </a:xfrm>
          <a:prstGeom prst="line">
            <a:avLst/>
          </a:prstGeom>
          <a:noFill/>
          <a:ln w="38100" cap="sq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bldLvl="4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87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1878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87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1878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87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1878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87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1878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87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1878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°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 3" pitchFamily="18" charset="2"/>
        <a:buChar char="u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Einführung in die </a:t>
            </a:r>
            <a:br>
              <a:rPr lang="de-DE" altLang="de-DE"/>
            </a:br>
            <a:r>
              <a:rPr lang="de-DE" altLang="de-DE"/>
              <a:t>Phonetik und Phonologie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subTitle" idx="1"/>
          </p:nvPr>
        </p:nvSpPr>
        <p:spPr>
          <a:xfrm>
            <a:off x="1339850" y="4114800"/>
            <a:ext cx="6400800" cy="1752600"/>
          </a:xfrm>
          <a:noFill/>
          <a:ln/>
        </p:spPr>
        <p:txBody>
          <a:bodyPr/>
          <a:lstStyle/>
          <a:p>
            <a:r>
              <a:rPr lang="de-DE" altLang="de-DE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Sprechwerkzeuge und Terminologie</a:t>
            </a: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/>
          <p:cNvPicPr preferRelativeResize="0"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38200"/>
            <a:ext cx="460692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7305" name="Group 25"/>
          <p:cNvGrpSpPr>
            <a:grpSpLocks/>
          </p:cNvGrpSpPr>
          <p:nvPr/>
        </p:nvGrpSpPr>
        <p:grpSpPr bwMode="auto">
          <a:xfrm>
            <a:off x="457200" y="2590800"/>
            <a:ext cx="2209800" cy="334963"/>
            <a:chOff x="384" y="1632"/>
            <a:chExt cx="1392" cy="211"/>
          </a:xfrm>
        </p:grpSpPr>
        <p:sp>
          <p:nvSpPr>
            <p:cNvPr id="97295" name="Line 15"/>
            <p:cNvSpPr>
              <a:spLocks noChangeShapeType="1"/>
            </p:cNvSpPr>
            <p:nvPr/>
          </p:nvSpPr>
          <p:spPr bwMode="auto">
            <a:xfrm flipH="1">
              <a:off x="1344" y="1680"/>
              <a:ext cx="432" cy="0"/>
            </a:xfrm>
            <a:prstGeom prst="line">
              <a:avLst/>
            </a:prstGeom>
            <a:noFill/>
            <a:ln w="76200" cap="sq">
              <a:solidFill>
                <a:schemeClr val="accent1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7287" name="Text Box 7"/>
            <p:cNvSpPr txBox="1">
              <a:spLocks noChangeArrowheads="1"/>
            </p:cNvSpPr>
            <p:nvPr/>
          </p:nvSpPr>
          <p:spPr bwMode="auto">
            <a:xfrm>
              <a:off x="384" y="1632"/>
              <a:ext cx="912" cy="211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Oberlippe</a:t>
              </a:r>
            </a:p>
          </p:txBody>
        </p:sp>
      </p:grpSp>
      <p:grpSp>
        <p:nvGrpSpPr>
          <p:cNvPr id="97306" name="Group 26"/>
          <p:cNvGrpSpPr>
            <a:grpSpLocks/>
          </p:cNvGrpSpPr>
          <p:nvPr/>
        </p:nvGrpSpPr>
        <p:grpSpPr bwMode="auto">
          <a:xfrm>
            <a:off x="914400" y="1981200"/>
            <a:ext cx="2133600" cy="609600"/>
            <a:chOff x="576" y="1248"/>
            <a:chExt cx="1344" cy="384"/>
          </a:xfrm>
        </p:grpSpPr>
        <p:sp>
          <p:nvSpPr>
            <p:cNvPr id="97296" name="Line 16"/>
            <p:cNvSpPr>
              <a:spLocks noChangeShapeType="1"/>
            </p:cNvSpPr>
            <p:nvPr/>
          </p:nvSpPr>
          <p:spPr bwMode="auto">
            <a:xfrm flipH="1" flipV="1">
              <a:off x="1536" y="1392"/>
              <a:ext cx="384" cy="240"/>
            </a:xfrm>
            <a:prstGeom prst="line">
              <a:avLst/>
            </a:prstGeom>
            <a:noFill/>
            <a:ln w="76200" cap="sq">
              <a:solidFill>
                <a:schemeClr val="accent1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7288" name="Text Box 8"/>
            <p:cNvSpPr txBox="1">
              <a:spLocks noChangeArrowheads="1"/>
            </p:cNvSpPr>
            <p:nvPr/>
          </p:nvSpPr>
          <p:spPr bwMode="auto">
            <a:xfrm>
              <a:off x="576" y="1248"/>
              <a:ext cx="960" cy="211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Oberzähne</a:t>
              </a:r>
            </a:p>
          </p:txBody>
        </p:sp>
      </p:grpSp>
      <p:grpSp>
        <p:nvGrpSpPr>
          <p:cNvPr id="97307" name="Group 27"/>
          <p:cNvGrpSpPr>
            <a:grpSpLocks/>
          </p:cNvGrpSpPr>
          <p:nvPr/>
        </p:nvGrpSpPr>
        <p:grpSpPr bwMode="auto">
          <a:xfrm>
            <a:off x="1447800" y="1295400"/>
            <a:ext cx="1905000" cy="1295400"/>
            <a:chOff x="912" y="816"/>
            <a:chExt cx="1200" cy="816"/>
          </a:xfrm>
        </p:grpSpPr>
        <p:sp>
          <p:nvSpPr>
            <p:cNvPr id="97297" name="Line 17"/>
            <p:cNvSpPr>
              <a:spLocks noChangeShapeType="1"/>
            </p:cNvSpPr>
            <p:nvPr/>
          </p:nvSpPr>
          <p:spPr bwMode="auto">
            <a:xfrm flipH="1" flipV="1">
              <a:off x="1824" y="1008"/>
              <a:ext cx="288" cy="624"/>
            </a:xfrm>
            <a:prstGeom prst="line">
              <a:avLst/>
            </a:prstGeom>
            <a:noFill/>
            <a:ln w="76200" cap="sq">
              <a:solidFill>
                <a:schemeClr val="accent1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7289" name="Text Box 9"/>
            <p:cNvSpPr txBox="1">
              <a:spLocks noChangeArrowheads="1"/>
            </p:cNvSpPr>
            <p:nvPr/>
          </p:nvSpPr>
          <p:spPr bwMode="auto">
            <a:xfrm>
              <a:off x="912" y="816"/>
              <a:ext cx="1104" cy="211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Zahndamm</a:t>
              </a:r>
            </a:p>
          </p:txBody>
        </p:sp>
      </p:grpSp>
      <p:grpSp>
        <p:nvGrpSpPr>
          <p:cNvPr id="97308" name="Group 28"/>
          <p:cNvGrpSpPr>
            <a:grpSpLocks/>
          </p:cNvGrpSpPr>
          <p:nvPr/>
        </p:nvGrpSpPr>
        <p:grpSpPr bwMode="auto">
          <a:xfrm>
            <a:off x="3352800" y="1143000"/>
            <a:ext cx="1752600" cy="1066800"/>
            <a:chOff x="2112" y="720"/>
            <a:chExt cx="1104" cy="672"/>
          </a:xfrm>
        </p:grpSpPr>
        <p:sp>
          <p:nvSpPr>
            <p:cNvPr id="97298" name="Line 18"/>
            <p:cNvSpPr>
              <a:spLocks noChangeShapeType="1"/>
            </p:cNvSpPr>
            <p:nvPr/>
          </p:nvSpPr>
          <p:spPr bwMode="auto">
            <a:xfrm flipV="1">
              <a:off x="2400" y="960"/>
              <a:ext cx="0" cy="432"/>
            </a:xfrm>
            <a:prstGeom prst="line">
              <a:avLst/>
            </a:prstGeom>
            <a:noFill/>
            <a:ln w="76200" cap="sq">
              <a:solidFill>
                <a:schemeClr val="accent1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7290" name="Text Box 10"/>
            <p:cNvSpPr txBox="1">
              <a:spLocks noChangeArrowheads="1"/>
            </p:cNvSpPr>
            <p:nvPr/>
          </p:nvSpPr>
          <p:spPr bwMode="auto">
            <a:xfrm>
              <a:off x="2112" y="720"/>
              <a:ext cx="1104" cy="173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harter Gaumen</a:t>
              </a:r>
            </a:p>
          </p:txBody>
        </p:sp>
      </p:grpSp>
      <p:grpSp>
        <p:nvGrpSpPr>
          <p:cNvPr id="97309" name="Group 29"/>
          <p:cNvGrpSpPr>
            <a:grpSpLocks/>
          </p:cNvGrpSpPr>
          <p:nvPr/>
        </p:nvGrpSpPr>
        <p:grpSpPr bwMode="auto">
          <a:xfrm>
            <a:off x="4648200" y="1143000"/>
            <a:ext cx="2362200" cy="838200"/>
            <a:chOff x="2928" y="720"/>
            <a:chExt cx="1488" cy="528"/>
          </a:xfrm>
        </p:grpSpPr>
        <p:sp>
          <p:nvSpPr>
            <p:cNvPr id="97299" name="Line 19"/>
            <p:cNvSpPr>
              <a:spLocks noChangeShapeType="1"/>
            </p:cNvSpPr>
            <p:nvPr/>
          </p:nvSpPr>
          <p:spPr bwMode="auto">
            <a:xfrm flipV="1">
              <a:off x="2928" y="1152"/>
              <a:ext cx="384" cy="96"/>
            </a:xfrm>
            <a:prstGeom prst="line">
              <a:avLst/>
            </a:prstGeom>
            <a:noFill/>
            <a:ln w="76200" cap="sq">
              <a:solidFill>
                <a:schemeClr val="accent1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7291" name="Text Box 11"/>
            <p:cNvSpPr txBox="1">
              <a:spLocks noChangeArrowheads="1"/>
            </p:cNvSpPr>
            <p:nvPr/>
          </p:nvSpPr>
          <p:spPr bwMode="auto">
            <a:xfrm>
              <a:off x="3312" y="720"/>
              <a:ext cx="1104" cy="422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weicher Gaumen</a:t>
              </a:r>
            </a:p>
          </p:txBody>
        </p:sp>
      </p:grpSp>
      <p:grpSp>
        <p:nvGrpSpPr>
          <p:cNvPr id="97313" name="Group 33"/>
          <p:cNvGrpSpPr>
            <a:grpSpLocks/>
          </p:cNvGrpSpPr>
          <p:nvPr/>
        </p:nvGrpSpPr>
        <p:grpSpPr bwMode="auto">
          <a:xfrm>
            <a:off x="3048000" y="5181600"/>
            <a:ext cx="2667000" cy="669925"/>
            <a:chOff x="1920" y="3264"/>
            <a:chExt cx="1680" cy="422"/>
          </a:xfrm>
        </p:grpSpPr>
        <p:sp>
          <p:nvSpPr>
            <p:cNvPr id="97302" name="Line 22"/>
            <p:cNvSpPr>
              <a:spLocks noChangeShapeType="1"/>
            </p:cNvSpPr>
            <p:nvPr/>
          </p:nvSpPr>
          <p:spPr bwMode="auto">
            <a:xfrm>
              <a:off x="3168" y="3456"/>
              <a:ext cx="432" cy="0"/>
            </a:xfrm>
            <a:prstGeom prst="line">
              <a:avLst/>
            </a:prstGeom>
            <a:noFill/>
            <a:ln w="76200" cap="sq">
              <a:solidFill>
                <a:schemeClr val="accent1"/>
              </a:solidFill>
              <a:round/>
              <a:headEnd type="none" w="sm" len="sm"/>
              <a:tailEnd type="oval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7292" name="Text Box 12"/>
            <p:cNvSpPr txBox="1">
              <a:spLocks noChangeArrowheads="1"/>
            </p:cNvSpPr>
            <p:nvPr/>
          </p:nvSpPr>
          <p:spPr bwMode="auto">
            <a:xfrm>
              <a:off x="1920" y="3264"/>
              <a:ext cx="1248" cy="422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Stimmlippen (Glottis)</a:t>
              </a:r>
            </a:p>
          </p:txBody>
        </p:sp>
      </p:grpSp>
      <p:grpSp>
        <p:nvGrpSpPr>
          <p:cNvPr id="97311" name="Group 31"/>
          <p:cNvGrpSpPr>
            <a:grpSpLocks/>
          </p:cNvGrpSpPr>
          <p:nvPr/>
        </p:nvGrpSpPr>
        <p:grpSpPr bwMode="auto">
          <a:xfrm>
            <a:off x="5651500" y="3213100"/>
            <a:ext cx="2514600" cy="334963"/>
            <a:chOff x="3552" y="2016"/>
            <a:chExt cx="1584" cy="211"/>
          </a:xfrm>
        </p:grpSpPr>
        <p:sp>
          <p:nvSpPr>
            <p:cNvPr id="97301" name="Line 21"/>
            <p:cNvSpPr>
              <a:spLocks noChangeShapeType="1"/>
            </p:cNvSpPr>
            <p:nvPr/>
          </p:nvSpPr>
          <p:spPr bwMode="auto">
            <a:xfrm>
              <a:off x="3552" y="2160"/>
              <a:ext cx="672" cy="0"/>
            </a:xfrm>
            <a:prstGeom prst="line">
              <a:avLst/>
            </a:prstGeom>
            <a:noFill/>
            <a:ln w="76200" cap="sq">
              <a:solidFill>
                <a:schemeClr val="accent1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7293" name="Text Box 13"/>
            <p:cNvSpPr txBox="1">
              <a:spLocks noChangeArrowheads="1"/>
            </p:cNvSpPr>
            <p:nvPr/>
          </p:nvSpPr>
          <p:spPr bwMode="auto">
            <a:xfrm>
              <a:off x="4224" y="2016"/>
              <a:ext cx="912" cy="211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Pharynx</a:t>
              </a:r>
            </a:p>
          </p:txBody>
        </p:sp>
      </p:grpSp>
      <p:grpSp>
        <p:nvGrpSpPr>
          <p:cNvPr id="97310" name="Group 30"/>
          <p:cNvGrpSpPr>
            <a:grpSpLocks/>
          </p:cNvGrpSpPr>
          <p:nvPr/>
        </p:nvGrpSpPr>
        <p:grpSpPr bwMode="auto">
          <a:xfrm>
            <a:off x="5410200" y="2057400"/>
            <a:ext cx="2362200" cy="669925"/>
            <a:chOff x="3408" y="1296"/>
            <a:chExt cx="1488" cy="422"/>
          </a:xfrm>
        </p:grpSpPr>
        <p:sp>
          <p:nvSpPr>
            <p:cNvPr id="97300" name="Line 20"/>
            <p:cNvSpPr>
              <a:spLocks noChangeShapeType="1"/>
            </p:cNvSpPr>
            <p:nvPr/>
          </p:nvSpPr>
          <p:spPr bwMode="auto">
            <a:xfrm>
              <a:off x="3408" y="1536"/>
              <a:ext cx="384" cy="0"/>
            </a:xfrm>
            <a:prstGeom prst="line">
              <a:avLst/>
            </a:prstGeom>
            <a:noFill/>
            <a:ln w="76200" cap="sq">
              <a:solidFill>
                <a:schemeClr val="accent1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7294" name="Text Box 14"/>
            <p:cNvSpPr txBox="1">
              <a:spLocks noChangeArrowheads="1"/>
            </p:cNvSpPr>
            <p:nvPr/>
          </p:nvSpPr>
          <p:spPr bwMode="auto">
            <a:xfrm>
              <a:off x="3792" y="1296"/>
              <a:ext cx="1104" cy="422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Uvula (Zäpfchen)</a:t>
              </a:r>
            </a:p>
          </p:txBody>
        </p:sp>
      </p:grpSp>
      <p:grpSp>
        <p:nvGrpSpPr>
          <p:cNvPr id="97312" name="Group 32"/>
          <p:cNvGrpSpPr>
            <a:grpSpLocks/>
          </p:cNvGrpSpPr>
          <p:nvPr/>
        </p:nvGrpSpPr>
        <p:grpSpPr bwMode="auto">
          <a:xfrm>
            <a:off x="5867400" y="4800600"/>
            <a:ext cx="2743200" cy="669925"/>
            <a:chOff x="3696" y="3024"/>
            <a:chExt cx="1728" cy="422"/>
          </a:xfrm>
        </p:grpSpPr>
        <p:sp>
          <p:nvSpPr>
            <p:cNvPr id="97304" name="Line 24"/>
            <p:cNvSpPr>
              <a:spLocks noChangeShapeType="1"/>
            </p:cNvSpPr>
            <p:nvPr/>
          </p:nvSpPr>
          <p:spPr bwMode="auto">
            <a:xfrm>
              <a:off x="3696" y="3216"/>
              <a:ext cx="480" cy="0"/>
            </a:xfrm>
            <a:prstGeom prst="line">
              <a:avLst/>
            </a:prstGeom>
            <a:noFill/>
            <a:ln w="76200" cap="sq">
              <a:solidFill>
                <a:schemeClr val="accent1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7303" name="Text Box 23"/>
            <p:cNvSpPr txBox="1">
              <a:spLocks noChangeArrowheads="1"/>
            </p:cNvSpPr>
            <p:nvPr/>
          </p:nvSpPr>
          <p:spPr bwMode="auto">
            <a:xfrm>
              <a:off x="4176" y="3024"/>
              <a:ext cx="1248" cy="422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Kehlkopf (Larynx)</a:t>
              </a:r>
            </a:p>
          </p:txBody>
        </p:sp>
      </p:grpSp>
      <p:sp>
        <p:nvSpPr>
          <p:cNvPr id="97314" name="Text Box 34"/>
          <p:cNvSpPr txBox="1">
            <a:spLocks noChangeArrowheads="1"/>
          </p:cNvSpPr>
          <p:nvPr/>
        </p:nvSpPr>
        <p:spPr bwMode="auto">
          <a:xfrm>
            <a:off x="304800" y="4876800"/>
            <a:ext cx="2438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Passive Artikulatoren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7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7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7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7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7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/>
          <p:cNvPicPr preferRelativeResize="0"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38200"/>
            <a:ext cx="460692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8342" name="Group 38"/>
          <p:cNvGrpSpPr>
            <a:grpSpLocks/>
          </p:cNvGrpSpPr>
          <p:nvPr/>
        </p:nvGrpSpPr>
        <p:grpSpPr bwMode="auto">
          <a:xfrm>
            <a:off x="533400" y="3124200"/>
            <a:ext cx="2209800" cy="304800"/>
            <a:chOff x="336" y="1968"/>
            <a:chExt cx="1392" cy="192"/>
          </a:xfrm>
        </p:grpSpPr>
        <p:sp>
          <p:nvSpPr>
            <p:cNvPr id="98308" name="Line 4"/>
            <p:cNvSpPr>
              <a:spLocks noChangeShapeType="1"/>
            </p:cNvSpPr>
            <p:nvPr/>
          </p:nvSpPr>
          <p:spPr bwMode="auto">
            <a:xfrm flipH="1">
              <a:off x="1296" y="2016"/>
              <a:ext cx="432" cy="0"/>
            </a:xfrm>
            <a:prstGeom prst="line">
              <a:avLst/>
            </a:prstGeom>
            <a:noFill/>
            <a:ln w="76200" cap="sq"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8309" name="Text Box 5"/>
            <p:cNvSpPr txBox="1">
              <a:spLocks noChangeArrowheads="1"/>
            </p:cNvSpPr>
            <p:nvPr/>
          </p:nvSpPr>
          <p:spPr bwMode="auto">
            <a:xfrm>
              <a:off x="336" y="1968"/>
              <a:ext cx="912" cy="192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3" dir="r"/>
            </a:scene3d>
            <a:sp3d extrusionH="1762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Unterlippe</a:t>
              </a:r>
            </a:p>
          </p:txBody>
        </p:sp>
      </p:grpSp>
      <p:grpSp>
        <p:nvGrpSpPr>
          <p:cNvPr id="98343" name="Group 39"/>
          <p:cNvGrpSpPr>
            <a:grpSpLocks/>
          </p:cNvGrpSpPr>
          <p:nvPr/>
        </p:nvGrpSpPr>
        <p:grpSpPr bwMode="auto">
          <a:xfrm>
            <a:off x="685800" y="3124200"/>
            <a:ext cx="2819400" cy="990600"/>
            <a:chOff x="432" y="1968"/>
            <a:chExt cx="1776" cy="624"/>
          </a:xfrm>
        </p:grpSpPr>
        <p:sp>
          <p:nvSpPr>
            <p:cNvPr id="98314" name="Line 10"/>
            <p:cNvSpPr>
              <a:spLocks noChangeShapeType="1"/>
            </p:cNvSpPr>
            <p:nvPr/>
          </p:nvSpPr>
          <p:spPr bwMode="auto">
            <a:xfrm flipH="1">
              <a:off x="1488" y="1968"/>
              <a:ext cx="720" cy="480"/>
            </a:xfrm>
            <a:prstGeom prst="line">
              <a:avLst/>
            </a:prstGeom>
            <a:noFill/>
            <a:ln w="76200" cap="sq"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rgbClr val="FFCC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8315" name="Text Box 11"/>
            <p:cNvSpPr txBox="1">
              <a:spLocks noChangeArrowheads="1"/>
            </p:cNvSpPr>
            <p:nvPr/>
          </p:nvSpPr>
          <p:spPr bwMode="auto">
            <a:xfrm>
              <a:off x="432" y="2400"/>
              <a:ext cx="1104" cy="192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3" dir="r"/>
            </a:scene3d>
            <a:sp3d extrusionH="1762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Zungenspitze</a:t>
              </a:r>
            </a:p>
          </p:txBody>
        </p:sp>
      </p:grpSp>
      <p:grpSp>
        <p:nvGrpSpPr>
          <p:cNvPr id="98345" name="Group 41"/>
          <p:cNvGrpSpPr>
            <a:grpSpLocks/>
          </p:cNvGrpSpPr>
          <p:nvPr/>
        </p:nvGrpSpPr>
        <p:grpSpPr bwMode="auto">
          <a:xfrm>
            <a:off x="3200400" y="2895600"/>
            <a:ext cx="1752600" cy="1143000"/>
            <a:chOff x="2016" y="1824"/>
            <a:chExt cx="1104" cy="720"/>
          </a:xfrm>
        </p:grpSpPr>
        <p:sp>
          <p:nvSpPr>
            <p:cNvPr id="98317" name="Line 13"/>
            <p:cNvSpPr>
              <a:spLocks noChangeShapeType="1"/>
            </p:cNvSpPr>
            <p:nvPr/>
          </p:nvSpPr>
          <p:spPr bwMode="auto">
            <a:xfrm>
              <a:off x="2304" y="1824"/>
              <a:ext cx="0" cy="576"/>
            </a:xfrm>
            <a:prstGeom prst="line">
              <a:avLst/>
            </a:prstGeom>
            <a:noFill/>
            <a:ln w="76200" cap="sq"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8318" name="Text Box 14"/>
            <p:cNvSpPr txBox="1">
              <a:spLocks noChangeArrowheads="1"/>
            </p:cNvSpPr>
            <p:nvPr/>
          </p:nvSpPr>
          <p:spPr bwMode="auto">
            <a:xfrm>
              <a:off x="2016" y="2352"/>
              <a:ext cx="1104" cy="192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3" dir="r"/>
            </a:scene3d>
            <a:sp3d extrusionH="1762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Zungenblatt</a:t>
              </a:r>
            </a:p>
          </p:txBody>
        </p:sp>
      </p:grpSp>
      <p:grpSp>
        <p:nvGrpSpPr>
          <p:cNvPr id="98346" name="Group 42"/>
          <p:cNvGrpSpPr>
            <a:grpSpLocks/>
          </p:cNvGrpSpPr>
          <p:nvPr/>
        </p:nvGrpSpPr>
        <p:grpSpPr bwMode="auto">
          <a:xfrm>
            <a:off x="3276600" y="914400"/>
            <a:ext cx="1752600" cy="1600200"/>
            <a:chOff x="2064" y="576"/>
            <a:chExt cx="1104" cy="1008"/>
          </a:xfrm>
        </p:grpSpPr>
        <p:sp>
          <p:nvSpPr>
            <p:cNvPr id="98320" name="Line 16"/>
            <p:cNvSpPr>
              <a:spLocks noChangeShapeType="1"/>
            </p:cNvSpPr>
            <p:nvPr/>
          </p:nvSpPr>
          <p:spPr bwMode="auto">
            <a:xfrm flipH="1" flipV="1">
              <a:off x="2640" y="1008"/>
              <a:ext cx="0" cy="576"/>
            </a:xfrm>
            <a:prstGeom prst="line">
              <a:avLst/>
            </a:prstGeom>
            <a:noFill/>
            <a:ln w="76200" cap="sq"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8321" name="Text Box 17"/>
            <p:cNvSpPr txBox="1">
              <a:spLocks noChangeArrowheads="1"/>
            </p:cNvSpPr>
            <p:nvPr/>
          </p:nvSpPr>
          <p:spPr bwMode="auto">
            <a:xfrm>
              <a:off x="2064" y="576"/>
              <a:ext cx="1104" cy="346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3" dir="r"/>
            </a:scene3d>
            <a:sp3d extrusionH="1762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vorderer Zungenrücken</a:t>
              </a:r>
            </a:p>
          </p:txBody>
        </p:sp>
      </p:grpSp>
      <p:grpSp>
        <p:nvGrpSpPr>
          <p:cNvPr id="98344" name="Group 40"/>
          <p:cNvGrpSpPr>
            <a:grpSpLocks/>
          </p:cNvGrpSpPr>
          <p:nvPr/>
        </p:nvGrpSpPr>
        <p:grpSpPr bwMode="auto">
          <a:xfrm>
            <a:off x="3048000" y="5029200"/>
            <a:ext cx="2667000" cy="609600"/>
            <a:chOff x="1920" y="3168"/>
            <a:chExt cx="1680" cy="384"/>
          </a:xfrm>
        </p:grpSpPr>
        <p:sp>
          <p:nvSpPr>
            <p:cNvPr id="98323" name="Line 19"/>
            <p:cNvSpPr>
              <a:spLocks noChangeShapeType="1"/>
            </p:cNvSpPr>
            <p:nvPr/>
          </p:nvSpPr>
          <p:spPr bwMode="auto">
            <a:xfrm>
              <a:off x="3168" y="3360"/>
              <a:ext cx="432" cy="0"/>
            </a:xfrm>
            <a:prstGeom prst="line">
              <a:avLst/>
            </a:prstGeom>
            <a:noFill/>
            <a:ln w="76200" cap="sq">
              <a:round/>
              <a:headEnd type="none" w="sm" len="sm"/>
              <a:tailEnd type="oval" w="sm" len="sm"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8324" name="Text Box 20"/>
            <p:cNvSpPr txBox="1">
              <a:spLocks noChangeArrowheads="1"/>
            </p:cNvSpPr>
            <p:nvPr/>
          </p:nvSpPr>
          <p:spPr bwMode="auto">
            <a:xfrm>
              <a:off x="1920" y="3168"/>
              <a:ext cx="1248" cy="384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3" dir="r"/>
            </a:scene3d>
            <a:sp3d extrusionH="1762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Stimmlippen (Glottis)</a:t>
              </a:r>
            </a:p>
          </p:txBody>
        </p:sp>
      </p:grpSp>
      <p:grpSp>
        <p:nvGrpSpPr>
          <p:cNvPr id="98348" name="Group 44"/>
          <p:cNvGrpSpPr>
            <a:grpSpLocks/>
          </p:cNvGrpSpPr>
          <p:nvPr/>
        </p:nvGrpSpPr>
        <p:grpSpPr bwMode="auto">
          <a:xfrm>
            <a:off x="5410200" y="2667000"/>
            <a:ext cx="2474913" cy="609600"/>
            <a:chOff x="3408" y="1680"/>
            <a:chExt cx="1488" cy="384"/>
          </a:xfrm>
        </p:grpSpPr>
        <p:sp>
          <p:nvSpPr>
            <p:cNvPr id="98329" name="Line 25"/>
            <p:cNvSpPr>
              <a:spLocks noChangeShapeType="1"/>
            </p:cNvSpPr>
            <p:nvPr/>
          </p:nvSpPr>
          <p:spPr bwMode="auto">
            <a:xfrm>
              <a:off x="3408" y="1920"/>
              <a:ext cx="384" cy="0"/>
            </a:xfrm>
            <a:prstGeom prst="line">
              <a:avLst/>
            </a:prstGeom>
            <a:noFill/>
            <a:ln w="76200" cap="sq"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8330" name="Text Box 26"/>
            <p:cNvSpPr txBox="1">
              <a:spLocks noChangeArrowheads="1"/>
            </p:cNvSpPr>
            <p:nvPr/>
          </p:nvSpPr>
          <p:spPr bwMode="auto">
            <a:xfrm>
              <a:off x="3792" y="1680"/>
              <a:ext cx="1104" cy="384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3" dir="r"/>
            </a:scene3d>
            <a:sp3d extrusionH="1762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Zungenwurzel (Radix)</a:t>
              </a:r>
            </a:p>
          </p:txBody>
        </p:sp>
      </p:grpSp>
      <p:grpSp>
        <p:nvGrpSpPr>
          <p:cNvPr id="98347" name="Group 43"/>
          <p:cNvGrpSpPr>
            <a:grpSpLocks/>
          </p:cNvGrpSpPr>
          <p:nvPr/>
        </p:nvGrpSpPr>
        <p:grpSpPr bwMode="auto">
          <a:xfrm>
            <a:off x="4800600" y="1143000"/>
            <a:ext cx="2133600" cy="1371600"/>
            <a:chOff x="3024" y="720"/>
            <a:chExt cx="1344" cy="864"/>
          </a:xfrm>
        </p:grpSpPr>
        <p:sp>
          <p:nvSpPr>
            <p:cNvPr id="98338" name="Line 34"/>
            <p:cNvSpPr>
              <a:spLocks noChangeShapeType="1"/>
            </p:cNvSpPr>
            <p:nvPr/>
          </p:nvSpPr>
          <p:spPr bwMode="auto">
            <a:xfrm flipV="1">
              <a:off x="3024" y="1056"/>
              <a:ext cx="432" cy="528"/>
            </a:xfrm>
            <a:prstGeom prst="line">
              <a:avLst/>
            </a:prstGeom>
            <a:noFill/>
            <a:ln w="76200" cap="sq"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98339" name="Text Box 35"/>
            <p:cNvSpPr txBox="1">
              <a:spLocks noChangeArrowheads="1"/>
            </p:cNvSpPr>
            <p:nvPr/>
          </p:nvSpPr>
          <p:spPr bwMode="auto">
            <a:xfrm>
              <a:off x="3264" y="720"/>
              <a:ext cx="1104" cy="346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/>
            <a:scene3d>
              <a:camera prst="legacyObliqueTopRight"/>
              <a:lightRig rig="legacyFlat3" dir="r"/>
            </a:scene3d>
            <a:sp3d extrusionH="1762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hinterer Zungenrücken</a:t>
              </a:r>
            </a:p>
          </p:txBody>
        </p:sp>
      </p:grpSp>
      <p:sp>
        <p:nvSpPr>
          <p:cNvPr id="98349" name="Text Box 45"/>
          <p:cNvSpPr txBox="1">
            <a:spLocks noChangeArrowheads="1"/>
          </p:cNvSpPr>
          <p:nvPr/>
        </p:nvSpPr>
        <p:spPr bwMode="auto">
          <a:xfrm>
            <a:off x="381000" y="4876800"/>
            <a:ext cx="2438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Aktive Artikulatoren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8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8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8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98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805" name="Group 429"/>
          <p:cNvGraphicFramePr>
            <a:graphicFrameLocks noGrp="1"/>
          </p:cNvGraphicFramePr>
          <p:nvPr>
            <p:ph type="tbl" idx="1"/>
          </p:nvPr>
        </p:nvGraphicFramePr>
        <p:xfrm>
          <a:off x="539750" y="981075"/>
          <a:ext cx="8229600" cy="5513393"/>
        </p:xfrm>
        <a:graphic>
          <a:graphicData uri="http://schemas.openxmlformats.org/drawingml/2006/table">
            <a:tbl>
              <a:tblPr/>
              <a:tblGrid>
                <a:gridCol w="2087563"/>
                <a:gridCol w="2027237"/>
                <a:gridCol w="2057400"/>
                <a:gridCol w="2057400"/>
              </a:tblGrid>
              <a:tr h="503238">
                <a:tc gridSpan="4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Passive Artikulatoren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Deutsch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Englisch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Latein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Adjektiv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Lippe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labium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labial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Zähne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teeth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dentes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dental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Zahndamm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teeth ridge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alveoli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alveolar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postalveolar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harter Gaumen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hard palate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palatum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palatal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weicher G.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soft palate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velum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velar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Zäpfchen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uvula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uvula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uvular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Rachen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pharynx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pharynx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pharyngal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Kehlkopf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larynx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larynx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laryngal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Stimmritze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glottis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glottis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glottal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75" name="Group 275"/>
          <p:cNvGraphicFramePr>
            <a:graphicFrameLocks noGrp="1"/>
          </p:cNvGraphicFramePr>
          <p:nvPr>
            <p:ph type="tbl" idx="1"/>
          </p:nvPr>
        </p:nvGraphicFramePr>
        <p:xfrm>
          <a:off x="760413" y="1092200"/>
          <a:ext cx="7772400" cy="5073655"/>
        </p:xfrm>
        <a:graphic>
          <a:graphicData uri="http://schemas.openxmlformats.org/drawingml/2006/table">
            <a:tbl>
              <a:tblPr/>
              <a:tblGrid>
                <a:gridCol w="1554162"/>
                <a:gridCol w="1554163"/>
                <a:gridCol w="1555750"/>
                <a:gridCol w="1554162"/>
                <a:gridCol w="1554163"/>
              </a:tblGrid>
              <a:tr h="517525">
                <a:tc gridSpan="5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Aktive Artikulatoren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Deutsch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Englisch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Latein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Adjektiv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Präfix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Zunge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tongue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lingua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lingual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linguo-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Lippe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labium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labial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labio-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Spitze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tip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apex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apikal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apiko-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Blatt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blade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lamina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laminal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lamino-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Kranz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corona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koronal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vorder-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front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prä-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dorsal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post-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(fronto-)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Rücken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dorsum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dorso-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hinter-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back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Wurzel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root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radix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radikal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3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(radiko-)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Zweige der Phonetik</a:t>
            </a:r>
          </a:p>
        </p:txBody>
      </p:sp>
      <p:grpSp>
        <p:nvGrpSpPr>
          <p:cNvPr id="103542" name="Group 118"/>
          <p:cNvGrpSpPr>
            <a:grpSpLocks/>
          </p:cNvGrpSpPr>
          <p:nvPr/>
        </p:nvGrpSpPr>
        <p:grpSpPr bwMode="auto">
          <a:xfrm>
            <a:off x="762000" y="2286000"/>
            <a:ext cx="8153400" cy="3338513"/>
            <a:chOff x="480" y="1440"/>
            <a:chExt cx="5136" cy="2103"/>
          </a:xfrm>
        </p:grpSpPr>
        <p:grpSp>
          <p:nvGrpSpPr>
            <p:cNvPr id="103427" name="Group 3"/>
            <p:cNvGrpSpPr>
              <a:grpSpLocks/>
            </p:cNvGrpSpPr>
            <p:nvPr/>
          </p:nvGrpSpPr>
          <p:grpSpPr bwMode="auto">
            <a:xfrm>
              <a:off x="480" y="1536"/>
              <a:ext cx="1584" cy="2007"/>
              <a:chOff x="480" y="1536"/>
              <a:chExt cx="1584" cy="2007"/>
            </a:xfrm>
          </p:grpSpPr>
          <p:pic>
            <p:nvPicPr>
              <p:cNvPr id="103428" name="Picture 4" descr="BD15488_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6" y="1536"/>
                <a:ext cx="1418" cy="1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3429" name="Text Box 5"/>
              <p:cNvSpPr txBox="1">
                <a:spLocks noChangeArrowheads="1"/>
              </p:cNvSpPr>
              <p:nvPr/>
            </p:nvSpPr>
            <p:spPr bwMode="auto">
              <a:xfrm>
                <a:off x="480" y="3216"/>
                <a:ext cx="158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ahoma" pitchFamily="34" charset="0"/>
                  </a:rPr>
                  <a:t>Sprecherin</a:t>
                </a:r>
              </a:p>
            </p:txBody>
          </p:sp>
        </p:grpSp>
        <p:sp>
          <p:nvSpPr>
            <p:cNvPr id="103430" name="AutoShape 6"/>
            <p:cNvSpPr>
              <a:spLocks noChangeArrowheads="1"/>
            </p:cNvSpPr>
            <p:nvPr/>
          </p:nvSpPr>
          <p:spPr bwMode="auto">
            <a:xfrm rot="-5400000">
              <a:off x="2400" y="1248"/>
              <a:ext cx="720" cy="2448"/>
            </a:xfrm>
            <a:prstGeom prst="triangle">
              <a:avLst>
                <a:gd name="adj" fmla="val 50000"/>
              </a:avLst>
            </a:prstGeom>
            <a:solidFill>
              <a:srgbClr val="CCFFCC">
                <a:alpha val="50000"/>
              </a:srgbClr>
            </a:solidFill>
            <a:ln w="12700" cap="sq">
              <a:solidFill>
                <a:srgbClr val="33CCCC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103431" name="Group 7"/>
            <p:cNvGrpSpPr>
              <a:grpSpLocks/>
            </p:cNvGrpSpPr>
            <p:nvPr/>
          </p:nvGrpSpPr>
          <p:grpSpPr bwMode="auto">
            <a:xfrm>
              <a:off x="3216" y="1440"/>
              <a:ext cx="1584" cy="2103"/>
              <a:chOff x="3216" y="1440"/>
              <a:chExt cx="1584" cy="2103"/>
            </a:xfrm>
          </p:grpSpPr>
          <p:sp>
            <p:nvSpPr>
              <p:cNvPr id="103432" name="Text Box 8"/>
              <p:cNvSpPr txBox="1">
                <a:spLocks noChangeArrowheads="1"/>
              </p:cNvSpPr>
              <p:nvPr/>
            </p:nvSpPr>
            <p:spPr bwMode="auto">
              <a:xfrm>
                <a:off x="3216" y="3216"/>
                <a:ext cx="158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ahoma" pitchFamily="34" charset="0"/>
                  </a:rPr>
                  <a:t>Hörerin</a:t>
                </a:r>
              </a:p>
            </p:txBody>
          </p:sp>
          <p:grpSp>
            <p:nvGrpSpPr>
              <p:cNvPr id="103433" name="Group 9"/>
              <p:cNvGrpSpPr>
                <a:grpSpLocks/>
              </p:cNvGrpSpPr>
              <p:nvPr/>
            </p:nvGrpSpPr>
            <p:grpSpPr bwMode="auto">
              <a:xfrm flipH="1">
                <a:off x="3504" y="1440"/>
                <a:ext cx="1104" cy="1584"/>
                <a:chOff x="960" y="2748"/>
                <a:chExt cx="844" cy="1107"/>
              </a:xfrm>
            </p:grpSpPr>
            <p:sp>
              <p:nvSpPr>
                <p:cNvPr id="103434" name="Freeform 10"/>
                <p:cNvSpPr>
                  <a:spLocks/>
                </p:cNvSpPr>
                <p:nvPr/>
              </p:nvSpPr>
              <p:spPr bwMode="auto">
                <a:xfrm>
                  <a:off x="1139" y="3039"/>
                  <a:ext cx="618" cy="668"/>
                </a:xfrm>
                <a:custGeom>
                  <a:avLst/>
                  <a:gdLst>
                    <a:gd name="T0" fmla="*/ 1211 w 1237"/>
                    <a:gd name="T1" fmla="*/ 536 h 1336"/>
                    <a:gd name="T2" fmla="*/ 1214 w 1237"/>
                    <a:gd name="T3" fmla="*/ 554 h 1336"/>
                    <a:gd name="T4" fmla="*/ 1218 w 1237"/>
                    <a:gd name="T5" fmla="*/ 595 h 1336"/>
                    <a:gd name="T6" fmla="*/ 1203 w 1237"/>
                    <a:gd name="T7" fmla="*/ 618 h 1336"/>
                    <a:gd name="T8" fmla="*/ 1184 w 1237"/>
                    <a:gd name="T9" fmla="*/ 658 h 1336"/>
                    <a:gd name="T10" fmla="*/ 1187 w 1237"/>
                    <a:gd name="T11" fmla="*/ 852 h 1336"/>
                    <a:gd name="T12" fmla="*/ 1136 w 1237"/>
                    <a:gd name="T13" fmla="*/ 967 h 1336"/>
                    <a:gd name="T14" fmla="*/ 1112 w 1237"/>
                    <a:gd name="T15" fmla="*/ 1033 h 1336"/>
                    <a:gd name="T16" fmla="*/ 1049 w 1237"/>
                    <a:gd name="T17" fmla="*/ 1083 h 1336"/>
                    <a:gd name="T18" fmla="*/ 983 w 1237"/>
                    <a:gd name="T19" fmla="*/ 1171 h 1336"/>
                    <a:gd name="T20" fmla="*/ 937 w 1237"/>
                    <a:gd name="T21" fmla="*/ 1210 h 1336"/>
                    <a:gd name="T22" fmla="*/ 868 w 1237"/>
                    <a:gd name="T23" fmla="*/ 1228 h 1336"/>
                    <a:gd name="T24" fmla="*/ 791 w 1237"/>
                    <a:gd name="T25" fmla="*/ 1215 h 1336"/>
                    <a:gd name="T26" fmla="*/ 687 w 1237"/>
                    <a:gd name="T27" fmla="*/ 1188 h 1336"/>
                    <a:gd name="T28" fmla="*/ 667 w 1237"/>
                    <a:gd name="T29" fmla="*/ 1242 h 1336"/>
                    <a:gd name="T30" fmla="*/ 640 w 1237"/>
                    <a:gd name="T31" fmla="*/ 1322 h 1336"/>
                    <a:gd name="T32" fmla="*/ 528 w 1237"/>
                    <a:gd name="T33" fmla="*/ 1287 h 1336"/>
                    <a:gd name="T34" fmla="*/ 376 w 1237"/>
                    <a:gd name="T35" fmla="*/ 1242 h 1336"/>
                    <a:gd name="T36" fmla="*/ 249 w 1237"/>
                    <a:gd name="T37" fmla="*/ 1217 h 1336"/>
                    <a:gd name="T38" fmla="*/ 178 w 1237"/>
                    <a:gd name="T39" fmla="*/ 1201 h 1336"/>
                    <a:gd name="T40" fmla="*/ 74 w 1237"/>
                    <a:gd name="T41" fmla="*/ 1130 h 1336"/>
                    <a:gd name="T42" fmla="*/ 0 w 1237"/>
                    <a:gd name="T43" fmla="*/ 999 h 1336"/>
                    <a:gd name="T44" fmla="*/ 37 w 1237"/>
                    <a:gd name="T45" fmla="*/ 890 h 1336"/>
                    <a:gd name="T46" fmla="*/ 87 w 1237"/>
                    <a:gd name="T47" fmla="*/ 850 h 1336"/>
                    <a:gd name="T48" fmla="*/ 155 w 1237"/>
                    <a:gd name="T49" fmla="*/ 724 h 1336"/>
                    <a:gd name="T50" fmla="*/ 125 w 1237"/>
                    <a:gd name="T51" fmla="*/ 634 h 1336"/>
                    <a:gd name="T52" fmla="*/ 82 w 1237"/>
                    <a:gd name="T53" fmla="*/ 508 h 1336"/>
                    <a:gd name="T54" fmla="*/ 125 w 1237"/>
                    <a:gd name="T55" fmla="*/ 412 h 1336"/>
                    <a:gd name="T56" fmla="*/ 128 w 1237"/>
                    <a:gd name="T57" fmla="*/ 430 h 1336"/>
                    <a:gd name="T58" fmla="*/ 147 w 1237"/>
                    <a:gd name="T59" fmla="*/ 478 h 1336"/>
                    <a:gd name="T60" fmla="*/ 193 w 1237"/>
                    <a:gd name="T61" fmla="*/ 523 h 1336"/>
                    <a:gd name="T62" fmla="*/ 250 w 1237"/>
                    <a:gd name="T63" fmla="*/ 552 h 1336"/>
                    <a:gd name="T64" fmla="*/ 293 w 1237"/>
                    <a:gd name="T65" fmla="*/ 573 h 1336"/>
                    <a:gd name="T66" fmla="*/ 249 w 1237"/>
                    <a:gd name="T67" fmla="*/ 513 h 1336"/>
                    <a:gd name="T68" fmla="*/ 256 w 1237"/>
                    <a:gd name="T69" fmla="*/ 503 h 1336"/>
                    <a:gd name="T70" fmla="*/ 293 w 1237"/>
                    <a:gd name="T71" fmla="*/ 535 h 1336"/>
                    <a:gd name="T72" fmla="*/ 329 w 1237"/>
                    <a:gd name="T73" fmla="*/ 566 h 1336"/>
                    <a:gd name="T74" fmla="*/ 369 w 1237"/>
                    <a:gd name="T75" fmla="*/ 560 h 1336"/>
                    <a:gd name="T76" fmla="*/ 442 w 1237"/>
                    <a:gd name="T77" fmla="*/ 457 h 1336"/>
                    <a:gd name="T78" fmla="*/ 428 w 1237"/>
                    <a:gd name="T79" fmla="*/ 378 h 1336"/>
                    <a:gd name="T80" fmla="*/ 442 w 1237"/>
                    <a:gd name="T81" fmla="*/ 296 h 1336"/>
                    <a:gd name="T82" fmla="*/ 489 w 1237"/>
                    <a:gd name="T83" fmla="*/ 236 h 1336"/>
                    <a:gd name="T84" fmla="*/ 528 w 1237"/>
                    <a:gd name="T85" fmla="*/ 118 h 1336"/>
                    <a:gd name="T86" fmla="*/ 614 w 1237"/>
                    <a:gd name="T87" fmla="*/ 83 h 1336"/>
                    <a:gd name="T88" fmla="*/ 685 w 1237"/>
                    <a:gd name="T89" fmla="*/ 23 h 1336"/>
                    <a:gd name="T90" fmla="*/ 735 w 1237"/>
                    <a:gd name="T91" fmla="*/ 23 h 1336"/>
                    <a:gd name="T92" fmla="*/ 782 w 1237"/>
                    <a:gd name="T93" fmla="*/ 16 h 1336"/>
                    <a:gd name="T94" fmla="*/ 835 w 1237"/>
                    <a:gd name="T95" fmla="*/ 15 h 1336"/>
                    <a:gd name="T96" fmla="*/ 922 w 1237"/>
                    <a:gd name="T97" fmla="*/ 54 h 1336"/>
                    <a:gd name="T98" fmla="*/ 954 w 1237"/>
                    <a:gd name="T99" fmla="*/ 39 h 1336"/>
                    <a:gd name="T100" fmla="*/ 1011 w 1237"/>
                    <a:gd name="T101" fmla="*/ 2 h 1336"/>
                    <a:gd name="T102" fmla="*/ 1094 w 1237"/>
                    <a:gd name="T103" fmla="*/ 43 h 1336"/>
                    <a:gd name="T104" fmla="*/ 1167 w 1237"/>
                    <a:gd name="T105" fmla="*/ 165 h 1336"/>
                    <a:gd name="T106" fmla="*/ 1217 w 1237"/>
                    <a:gd name="T107" fmla="*/ 355 h 1336"/>
                    <a:gd name="T108" fmla="*/ 1227 w 1237"/>
                    <a:gd name="T109" fmla="*/ 440 h 1336"/>
                    <a:gd name="T110" fmla="*/ 1232 w 1237"/>
                    <a:gd name="T111" fmla="*/ 477 h 1336"/>
                    <a:gd name="T112" fmla="*/ 1223 w 1237"/>
                    <a:gd name="T113" fmla="*/ 491 h 1336"/>
                    <a:gd name="T114" fmla="*/ 1222 w 1237"/>
                    <a:gd name="T115" fmla="*/ 512 h 1336"/>
                    <a:gd name="T116" fmla="*/ 1222 w 1237"/>
                    <a:gd name="T117" fmla="*/ 531 h 1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237" h="1336">
                      <a:moveTo>
                        <a:pt x="1217" y="537"/>
                      </a:moveTo>
                      <a:lnTo>
                        <a:pt x="1216" y="534"/>
                      </a:lnTo>
                      <a:lnTo>
                        <a:pt x="1215" y="531"/>
                      </a:lnTo>
                      <a:lnTo>
                        <a:pt x="1214" y="529"/>
                      </a:lnTo>
                      <a:lnTo>
                        <a:pt x="1211" y="527"/>
                      </a:lnTo>
                      <a:lnTo>
                        <a:pt x="1211" y="530"/>
                      </a:lnTo>
                      <a:lnTo>
                        <a:pt x="1211" y="534"/>
                      </a:lnTo>
                      <a:lnTo>
                        <a:pt x="1211" y="536"/>
                      </a:lnTo>
                      <a:lnTo>
                        <a:pt x="1211" y="538"/>
                      </a:lnTo>
                      <a:lnTo>
                        <a:pt x="1212" y="541"/>
                      </a:lnTo>
                      <a:lnTo>
                        <a:pt x="1212" y="543"/>
                      </a:lnTo>
                      <a:lnTo>
                        <a:pt x="1212" y="546"/>
                      </a:lnTo>
                      <a:lnTo>
                        <a:pt x="1214" y="549"/>
                      </a:lnTo>
                      <a:lnTo>
                        <a:pt x="1214" y="551"/>
                      </a:lnTo>
                      <a:lnTo>
                        <a:pt x="1214" y="552"/>
                      </a:lnTo>
                      <a:lnTo>
                        <a:pt x="1214" y="554"/>
                      </a:lnTo>
                      <a:lnTo>
                        <a:pt x="1214" y="557"/>
                      </a:lnTo>
                      <a:lnTo>
                        <a:pt x="1218" y="564"/>
                      </a:lnTo>
                      <a:lnTo>
                        <a:pt x="1220" y="571"/>
                      </a:lnTo>
                      <a:lnTo>
                        <a:pt x="1219" y="578"/>
                      </a:lnTo>
                      <a:lnTo>
                        <a:pt x="1216" y="584"/>
                      </a:lnTo>
                      <a:lnTo>
                        <a:pt x="1217" y="588"/>
                      </a:lnTo>
                      <a:lnTo>
                        <a:pt x="1218" y="591"/>
                      </a:lnTo>
                      <a:lnTo>
                        <a:pt x="1218" y="595"/>
                      </a:lnTo>
                      <a:lnTo>
                        <a:pt x="1219" y="598"/>
                      </a:lnTo>
                      <a:lnTo>
                        <a:pt x="1218" y="601"/>
                      </a:lnTo>
                      <a:lnTo>
                        <a:pt x="1217" y="603"/>
                      </a:lnTo>
                      <a:lnTo>
                        <a:pt x="1215" y="605"/>
                      </a:lnTo>
                      <a:lnTo>
                        <a:pt x="1214" y="607"/>
                      </a:lnTo>
                      <a:lnTo>
                        <a:pt x="1212" y="607"/>
                      </a:lnTo>
                      <a:lnTo>
                        <a:pt x="1209" y="612"/>
                      </a:lnTo>
                      <a:lnTo>
                        <a:pt x="1203" y="618"/>
                      </a:lnTo>
                      <a:lnTo>
                        <a:pt x="1196" y="625"/>
                      </a:lnTo>
                      <a:lnTo>
                        <a:pt x="1189" y="633"/>
                      </a:lnTo>
                      <a:lnTo>
                        <a:pt x="1184" y="640"/>
                      </a:lnTo>
                      <a:lnTo>
                        <a:pt x="1180" y="644"/>
                      </a:lnTo>
                      <a:lnTo>
                        <a:pt x="1179" y="647"/>
                      </a:lnTo>
                      <a:lnTo>
                        <a:pt x="1180" y="650"/>
                      </a:lnTo>
                      <a:lnTo>
                        <a:pt x="1182" y="655"/>
                      </a:lnTo>
                      <a:lnTo>
                        <a:pt x="1184" y="658"/>
                      </a:lnTo>
                      <a:lnTo>
                        <a:pt x="1185" y="663"/>
                      </a:lnTo>
                      <a:lnTo>
                        <a:pt x="1195" y="692"/>
                      </a:lnTo>
                      <a:lnTo>
                        <a:pt x="1203" y="725"/>
                      </a:lnTo>
                      <a:lnTo>
                        <a:pt x="1207" y="762"/>
                      </a:lnTo>
                      <a:lnTo>
                        <a:pt x="1201" y="805"/>
                      </a:lnTo>
                      <a:lnTo>
                        <a:pt x="1197" y="818"/>
                      </a:lnTo>
                      <a:lnTo>
                        <a:pt x="1193" y="835"/>
                      </a:lnTo>
                      <a:lnTo>
                        <a:pt x="1187" y="852"/>
                      </a:lnTo>
                      <a:lnTo>
                        <a:pt x="1181" y="869"/>
                      </a:lnTo>
                      <a:lnTo>
                        <a:pt x="1174" y="889"/>
                      </a:lnTo>
                      <a:lnTo>
                        <a:pt x="1167" y="907"/>
                      </a:lnTo>
                      <a:lnTo>
                        <a:pt x="1158" y="927"/>
                      </a:lnTo>
                      <a:lnTo>
                        <a:pt x="1149" y="945"/>
                      </a:lnTo>
                      <a:lnTo>
                        <a:pt x="1146" y="952"/>
                      </a:lnTo>
                      <a:lnTo>
                        <a:pt x="1141" y="960"/>
                      </a:lnTo>
                      <a:lnTo>
                        <a:pt x="1136" y="967"/>
                      </a:lnTo>
                      <a:lnTo>
                        <a:pt x="1132" y="973"/>
                      </a:lnTo>
                      <a:lnTo>
                        <a:pt x="1127" y="980"/>
                      </a:lnTo>
                      <a:lnTo>
                        <a:pt x="1121" y="987"/>
                      </a:lnTo>
                      <a:lnTo>
                        <a:pt x="1117" y="992"/>
                      </a:lnTo>
                      <a:lnTo>
                        <a:pt x="1111" y="998"/>
                      </a:lnTo>
                      <a:lnTo>
                        <a:pt x="1114" y="1010"/>
                      </a:lnTo>
                      <a:lnTo>
                        <a:pt x="1114" y="1021"/>
                      </a:lnTo>
                      <a:lnTo>
                        <a:pt x="1112" y="1033"/>
                      </a:lnTo>
                      <a:lnTo>
                        <a:pt x="1108" y="1043"/>
                      </a:lnTo>
                      <a:lnTo>
                        <a:pt x="1100" y="1053"/>
                      </a:lnTo>
                      <a:lnTo>
                        <a:pt x="1090" y="1063"/>
                      </a:lnTo>
                      <a:lnTo>
                        <a:pt x="1076" y="1071"/>
                      </a:lnTo>
                      <a:lnTo>
                        <a:pt x="1061" y="1078"/>
                      </a:lnTo>
                      <a:lnTo>
                        <a:pt x="1058" y="1080"/>
                      </a:lnTo>
                      <a:lnTo>
                        <a:pt x="1053" y="1081"/>
                      </a:lnTo>
                      <a:lnTo>
                        <a:pt x="1049" y="1083"/>
                      </a:lnTo>
                      <a:lnTo>
                        <a:pt x="1047" y="1087"/>
                      </a:lnTo>
                      <a:lnTo>
                        <a:pt x="1033" y="1102"/>
                      </a:lnTo>
                      <a:lnTo>
                        <a:pt x="1028" y="1108"/>
                      </a:lnTo>
                      <a:lnTo>
                        <a:pt x="1020" y="1118"/>
                      </a:lnTo>
                      <a:lnTo>
                        <a:pt x="1010" y="1128"/>
                      </a:lnTo>
                      <a:lnTo>
                        <a:pt x="1000" y="1138"/>
                      </a:lnTo>
                      <a:lnTo>
                        <a:pt x="990" y="1153"/>
                      </a:lnTo>
                      <a:lnTo>
                        <a:pt x="983" y="1171"/>
                      </a:lnTo>
                      <a:lnTo>
                        <a:pt x="976" y="1187"/>
                      </a:lnTo>
                      <a:lnTo>
                        <a:pt x="967" y="1198"/>
                      </a:lnTo>
                      <a:lnTo>
                        <a:pt x="960" y="1200"/>
                      </a:lnTo>
                      <a:lnTo>
                        <a:pt x="955" y="1203"/>
                      </a:lnTo>
                      <a:lnTo>
                        <a:pt x="951" y="1204"/>
                      </a:lnTo>
                      <a:lnTo>
                        <a:pt x="946" y="1207"/>
                      </a:lnTo>
                      <a:lnTo>
                        <a:pt x="942" y="1209"/>
                      </a:lnTo>
                      <a:lnTo>
                        <a:pt x="937" y="1210"/>
                      </a:lnTo>
                      <a:lnTo>
                        <a:pt x="932" y="1213"/>
                      </a:lnTo>
                      <a:lnTo>
                        <a:pt x="926" y="1214"/>
                      </a:lnTo>
                      <a:lnTo>
                        <a:pt x="916" y="1216"/>
                      </a:lnTo>
                      <a:lnTo>
                        <a:pt x="907" y="1218"/>
                      </a:lnTo>
                      <a:lnTo>
                        <a:pt x="898" y="1221"/>
                      </a:lnTo>
                      <a:lnTo>
                        <a:pt x="888" y="1224"/>
                      </a:lnTo>
                      <a:lnTo>
                        <a:pt x="878" y="1226"/>
                      </a:lnTo>
                      <a:lnTo>
                        <a:pt x="868" y="1228"/>
                      </a:lnTo>
                      <a:lnTo>
                        <a:pt x="859" y="1229"/>
                      </a:lnTo>
                      <a:lnTo>
                        <a:pt x="849" y="1229"/>
                      </a:lnTo>
                      <a:lnTo>
                        <a:pt x="839" y="1226"/>
                      </a:lnTo>
                      <a:lnTo>
                        <a:pt x="830" y="1225"/>
                      </a:lnTo>
                      <a:lnTo>
                        <a:pt x="821" y="1223"/>
                      </a:lnTo>
                      <a:lnTo>
                        <a:pt x="811" y="1221"/>
                      </a:lnTo>
                      <a:lnTo>
                        <a:pt x="801" y="1218"/>
                      </a:lnTo>
                      <a:lnTo>
                        <a:pt x="791" y="1215"/>
                      </a:lnTo>
                      <a:lnTo>
                        <a:pt x="778" y="1213"/>
                      </a:lnTo>
                      <a:lnTo>
                        <a:pt x="764" y="1209"/>
                      </a:lnTo>
                      <a:lnTo>
                        <a:pt x="754" y="1207"/>
                      </a:lnTo>
                      <a:lnTo>
                        <a:pt x="741" y="1202"/>
                      </a:lnTo>
                      <a:lnTo>
                        <a:pt x="727" y="1199"/>
                      </a:lnTo>
                      <a:lnTo>
                        <a:pt x="714" y="1194"/>
                      </a:lnTo>
                      <a:lnTo>
                        <a:pt x="700" y="1191"/>
                      </a:lnTo>
                      <a:lnTo>
                        <a:pt x="687" y="1188"/>
                      </a:lnTo>
                      <a:lnTo>
                        <a:pt x="674" y="1187"/>
                      </a:lnTo>
                      <a:lnTo>
                        <a:pt x="665" y="1188"/>
                      </a:lnTo>
                      <a:lnTo>
                        <a:pt x="656" y="1194"/>
                      </a:lnTo>
                      <a:lnTo>
                        <a:pt x="651" y="1206"/>
                      </a:lnTo>
                      <a:lnTo>
                        <a:pt x="650" y="1218"/>
                      </a:lnTo>
                      <a:lnTo>
                        <a:pt x="650" y="1229"/>
                      </a:lnTo>
                      <a:lnTo>
                        <a:pt x="656" y="1236"/>
                      </a:lnTo>
                      <a:lnTo>
                        <a:pt x="667" y="1242"/>
                      </a:lnTo>
                      <a:lnTo>
                        <a:pt x="678" y="1251"/>
                      </a:lnTo>
                      <a:lnTo>
                        <a:pt x="684" y="1262"/>
                      </a:lnTo>
                      <a:lnTo>
                        <a:pt x="682" y="1270"/>
                      </a:lnTo>
                      <a:lnTo>
                        <a:pt x="677" y="1279"/>
                      </a:lnTo>
                      <a:lnTo>
                        <a:pt x="669" y="1290"/>
                      </a:lnTo>
                      <a:lnTo>
                        <a:pt x="659" y="1301"/>
                      </a:lnTo>
                      <a:lnTo>
                        <a:pt x="649" y="1312"/>
                      </a:lnTo>
                      <a:lnTo>
                        <a:pt x="640" y="1322"/>
                      </a:lnTo>
                      <a:lnTo>
                        <a:pt x="631" y="1330"/>
                      </a:lnTo>
                      <a:lnTo>
                        <a:pt x="625" y="1336"/>
                      </a:lnTo>
                      <a:lnTo>
                        <a:pt x="617" y="1331"/>
                      </a:lnTo>
                      <a:lnTo>
                        <a:pt x="603" y="1324"/>
                      </a:lnTo>
                      <a:lnTo>
                        <a:pt x="586" y="1315"/>
                      </a:lnTo>
                      <a:lnTo>
                        <a:pt x="566" y="1306"/>
                      </a:lnTo>
                      <a:lnTo>
                        <a:pt x="546" y="1297"/>
                      </a:lnTo>
                      <a:lnTo>
                        <a:pt x="528" y="1287"/>
                      </a:lnTo>
                      <a:lnTo>
                        <a:pt x="514" y="1281"/>
                      </a:lnTo>
                      <a:lnTo>
                        <a:pt x="504" y="1276"/>
                      </a:lnTo>
                      <a:lnTo>
                        <a:pt x="480" y="1267"/>
                      </a:lnTo>
                      <a:lnTo>
                        <a:pt x="455" y="1259"/>
                      </a:lnTo>
                      <a:lnTo>
                        <a:pt x="432" y="1253"/>
                      </a:lnTo>
                      <a:lnTo>
                        <a:pt x="411" y="1248"/>
                      </a:lnTo>
                      <a:lnTo>
                        <a:pt x="392" y="1245"/>
                      </a:lnTo>
                      <a:lnTo>
                        <a:pt x="376" y="1242"/>
                      </a:lnTo>
                      <a:lnTo>
                        <a:pt x="364" y="1240"/>
                      </a:lnTo>
                      <a:lnTo>
                        <a:pt x="358" y="1239"/>
                      </a:lnTo>
                      <a:lnTo>
                        <a:pt x="348" y="1238"/>
                      </a:lnTo>
                      <a:lnTo>
                        <a:pt x="333" y="1234"/>
                      </a:lnTo>
                      <a:lnTo>
                        <a:pt x="313" y="1230"/>
                      </a:lnTo>
                      <a:lnTo>
                        <a:pt x="291" y="1225"/>
                      </a:lnTo>
                      <a:lnTo>
                        <a:pt x="269" y="1221"/>
                      </a:lnTo>
                      <a:lnTo>
                        <a:pt x="249" y="1217"/>
                      </a:lnTo>
                      <a:lnTo>
                        <a:pt x="233" y="1214"/>
                      </a:lnTo>
                      <a:lnTo>
                        <a:pt x="223" y="1211"/>
                      </a:lnTo>
                      <a:lnTo>
                        <a:pt x="217" y="1210"/>
                      </a:lnTo>
                      <a:lnTo>
                        <a:pt x="210" y="1209"/>
                      </a:lnTo>
                      <a:lnTo>
                        <a:pt x="202" y="1208"/>
                      </a:lnTo>
                      <a:lnTo>
                        <a:pt x="195" y="1206"/>
                      </a:lnTo>
                      <a:lnTo>
                        <a:pt x="187" y="1203"/>
                      </a:lnTo>
                      <a:lnTo>
                        <a:pt x="178" y="1201"/>
                      </a:lnTo>
                      <a:lnTo>
                        <a:pt x="170" y="1198"/>
                      </a:lnTo>
                      <a:lnTo>
                        <a:pt x="160" y="1194"/>
                      </a:lnTo>
                      <a:lnTo>
                        <a:pt x="144" y="1186"/>
                      </a:lnTo>
                      <a:lnTo>
                        <a:pt x="129" y="1177"/>
                      </a:lnTo>
                      <a:lnTo>
                        <a:pt x="114" y="1166"/>
                      </a:lnTo>
                      <a:lnTo>
                        <a:pt x="99" y="1155"/>
                      </a:lnTo>
                      <a:lnTo>
                        <a:pt x="87" y="1142"/>
                      </a:lnTo>
                      <a:lnTo>
                        <a:pt x="74" y="1130"/>
                      </a:lnTo>
                      <a:lnTo>
                        <a:pt x="63" y="1118"/>
                      </a:lnTo>
                      <a:lnTo>
                        <a:pt x="52" y="1105"/>
                      </a:lnTo>
                      <a:lnTo>
                        <a:pt x="43" y="1094"/>
                      </a:lnTo>
                      <a:lnTo>
                        <a:pt x="34" y="1082"/>
                      </a:lnTo>
                      <a:lnTo>
                        <a:pt x="27" y="1072"/>
                      </a:lnTo>
                      <a:lnTo>
                        <a:pt x="21" y="1063"/>
                      </a:lnTo>
                      <a:lnTo>
                        <a:pt x="6" y="1032"/>
                      </a:lnTo>
                      <a:lnTo>
                        <a:pt x="0" y="999"/>
                      </a:lnTo>
                      <a:lnTo>
                        <a:pt x="0" y="965"/>
                      </a:lnTo>
                      <a:lnTo>
                        <a:pt x="7" y="930"/>
                      </a:lnTo>
                      <a:lnTo>
                        <a:pt x="11" y="920"/>
                      </a:lnTo>
                      <a:lnTo>
                        <a:pt x="14" y="912"/>
                      </a:lnTo>
                      <a:lnTo>
                        <a:pt x="20" y="905"/>
                      </a:lnTo>
                      <a:lnTo>
                        <a:pt x="26" y="899"/>
                      </a:lnTo>
                      <a:lnTo>
                        <a:pt x="31" y="894"/>
                      </a:lnTo>
                      <a:lnTo>
                        <a:pt x="37" y="890"/>
                      </a:lnTo>
                      <a:lnTo>
                        <a:pt x="43" y="886"/>
                      </a:lnTo>
                      <a:lnTo>
                        <a:pt x="49" y="884"/>
                      </a:lnTo>
                      <a:lnTo>
                        <a:pt x="54" y="881"/>
                      </a:lnTo>
                      <a:lnTo>
                        <a:pt x="60" y="875"/>
                      </a:lnTo>
                      <a:lnTo>
                        <a:pt x="67" y="869"/>
                      </a:lnTo>
                      <a:lnTo>
                        <a:pt x="74" y="863"/>
                      </a:lnTo>
                      <a:lnTo>
                        <a:pt x="81" y="856"/>
                      </a:lnTo>
                      <a:lnTo>
                        <a:pt x="87" y="850"/>
                      </a:lnTo>
                      <a:lnTo>
                        <a:pt x="93" y="844"/>
                      </a:lnTo>
                      <a:lnTo>
                        <a:pt x="96" y="839"/>
                      </a:lnTo>
                      <a:lnTo>
                        <a:pt x="103" y="828"/>
                      </a:lnTo>
                      <a:lnTo>
                        <a:pt x="113" y="811"/>
                      </a:lnTo>
                      <a:lnTo>
                        <a:pt x="124" y="791"/>
                      </a:lnTo>
                      <a:lnTo>
                        <a:pt x="135" y="769"/>
                      </a:lnTo>
                      <a:lnTo>
                        <a:pt x="146" y="746"/>
                      </a:lnTo>
                      <a:lnTo>
                        <a:pt x="155" y="724"/>
                      </a:lnTo>
                      <a:lnTo>
                        <a:pt x="160" y="705"/>
                      </a:lnTo>
                      <a:lnTo>
                        <a:pt x="163" y="692"/>
                      </a:lnTo>
                      <a:lnTo>
                        <a:pt x="156" y="680"/>
                      </a:lnTo>
                      <a:lnTo>
                        <a:pt x="149" y="670"/>
                      </a:lnTo>
                      <a:lnTo>
                        <a:pt x="142" y="659"/>
                      </a:lnTo>
                      <a:lnTo>
                        <a:pt x="136" y="649"/>
                      </a:lnTo>
                      <a:lnTo>
                        <a:pt x="131" y="641"/>
                      </a:lnTo>
                      <a:lnTo>
                        <a:pt x="125" y="634"/>
                      </a:lnTo>
                      <a:lnTo>
                        <a:pt x="120" y="628"/>
                      </a:lnTo>
                      <a:lnTo>
                        <a:pt x="118" y="625"/>
                      </a:lnTo>
                      <a:lnTo>
                        <a:pt x="112" y="616"/>
                      </a:lnTo>
                      <a:lnTo>
                        <a:pt x="103" y="597"/>
                      </a:lnTo>
                      <a:lnTo>
                        <a:pt x="93" y="571"/>
                      </a:lnTo>
                      <a:lnTo>
                        <a:pt x="84" y="540"/>
                      </a:lnTo>
                      <a:lnTo>
                        <a:pt x="83" y="525"/>
                      </a:lnTo>
                      <a:lnTo>
                        <a:pt x="82" y="508"/>
                      </a:lnTo>
                      <a:lnTo>
                        <a:pt x="83" y="492"/>
                      </a:lnTo>
                      <a:lnTo>
                        <a:pt x="87" y="476"/>
                      </a:lnTo>
                      <a:lnTo>
                        <a:pt x="91" y="460"/>
                      </a:lnTo>
                      <a:lnTo>
                        <a:pt x="99" y="443"/>
                      </a:lnTo>
                      <a:lnTo>
                        <a:pt x="110" y="427"/>
                      </a:lnTo>
                      <a:lnTo>
                        <a:pt x="122" y="410"/>
                      </a:lnTo>
                      <a:lnTo>
                        <a:pt x="124" y="410"/>
                      </a:lnTo>
                      <a:lnTo>
                        <a:pt x="125" y="412"/>
                      </a:lnTo>
                      <a:lnTo>
                        <a:pt x="127" y="413"/>
                      </a:lnTo>
                      <a:lnTo>
                        <a:pt x="128" y="414"/>
                      </a:lnTo>
                      <a:lnTo>
                        <a:pt x="129" y="416"/>
                      </a:lnTo>
                      <a:lnTo>
                        <a:pt x="131" y="417"/>
                      </a:lnTo>
                      <a:lnTo>
                        <a:pt x="132" y="420"/>
                      </a:lnTo>
                      <a:lnTo>
                        <a:pt x="132" y="422"/>
                      </a:lnTo>
                      <a:lnTo>
                        <a:pt x="131" y="427"/>
                      </a:lnTo>
                      <a:lnTo>
                        <a:pt x="128" y="430"/>
                      </a:lnTo>
                      <a:lnTo>
                        <a:pt x="127" y="435"/>
                      </a:lnTo>
                      <a:lnTo>
                        <a:pt x="126" y="438"/>
                      </a:lnTo>
                      <a:lnTo>
                        <a:pt x="131" y="445"/>
                      </a:lnTo>
                      <a:lnTo>
                        <a:pt x="136" y="452"/>
                      </a:lnTo>
                      <a:lnTo>
                        <a:pt x="142" y="458"/>
                      </a:lnTo>
                      <a:lnTo>
                        <a:pt x="144" y="462"/>
                      </a:lnTo>
                      <a:lnTo>
                        <a:pt x="144" y="468"/>
                      </a:lnTo>
                      <a:lnTo>
                        <a:pt x="147" y="478"/>
                      </a:lnTo>
                      <a:lnTo>
                        <a:pt x="150" y="490"/>
                      </a:lnTo>
                      <a:lnTo>
                        <a:pt x="156" y="498"/>
                      </a:lnTo>
                      <a:lnTo>
                        <a:pt x="160" y="501"/>
                      </a:lnTo>
                      <a:lnTo>
                        <a:pt x="166" y="506"/>
                      </a:lnTo>
                      <a:lnTo>
                        <a:pt x="172" y="511"/>
                      </a:lnTo>
                      <a:lnTo>
                        <a:pt x="179" y="515"/>
                      </a:lnTo>
                      <a:lnTo>
                        <a:pt x="186" y="520"/>
                      </a:lnTo>
                      <a:lnTo>
                        <a:pt x="193" y="523"/>
                      </a:lnTo>
                      <a:lnTo>
                        <a:pt x="199" y="527"/>
                      </a:lnTo>
                      <a:lnTo>
                        <a:pt x="203" y="529"/>
                      </a:lnTo>
                      <a:lnTo>
                        <a:pt x="212" y="531"/>
                      </a:lnTo>
                      <a:lnTo>
                        <a:pt x="222" y="533"/>
                      </a:lnTo>
                      <a:lnTo>
                        <a:pt x="231" y="536"/>
                      </a:lnTo>
                      <a:lnTo>
                        <a:pt x="237" y="540"/>
                      </a:lnTo>
                      <a:lnTo>
                        <a:pt x="242" y="545"/>
                      </a:lnTo>
                      <a:lnTo>
                        <a:pt x="250" y="552"/>
                      </a:lnTo>
                      <a:lnTo>
                        <a:pt x="258" y="558"/>
                      </a:lnTo>
                      <a:lnTo>
                        <a:pt x="269" y="561"/>
                      </a:lnTo>
                      <a:lnTo>
                        <a:pt x="278" y="564"/>
                      </a:lnTo>
                      <a:lnTo>
                        <a:pt x="287" y="571"/>
                      </a:lnTo>
                      <a:lnTo>
                        <a:pt x="295" y="582"/>
                      </a:lnTo>
                      <a:lnTo>
                        <a:pt x="300" y="598"/>
                      </a:lnTo>
                      <a:lnTo>
                        <a:pt x="299" y="584"/>
                      </a:lnTo>
                      <a:lnTo>
                        <a:pt x="293" y="573"/>
                      </a:lnTo>
                      <a:lnTo>
                        <a:pt x="285" y="563"/>
                      </a:lnTo>
                      <a:lnTo>
                        <a:pt x="277" y="554"/>
                      </a:lnTo>
                      <a:lnTo>
                        <a:pt x="268" y="551"/>
                      </a:lnTo>
                      <a:lnTo>
                        <a:pt x="260" y="549"/>
                      </a:lnTo>
                      <a:lnTo>
                        <a:pt x="254" y="544"/>
                      </a:lnTo>
                      <a:lnTo>
                        <a:pt x="252" y="531"/>
                      </a:lnTo>
                      <a:lnTo>
                        <a:pt x="252" y="521"/>
                      </a:lnTo>
                      <a:lnTo>
                        <a:pt x="249" y="513"/>
                      </a:lnTo>
                      <a:lnTo>
                        <a:pt x="247" y="505"/>
                      </a:lnTo>
                      <a:lnTo>
                        <a:pt x="246" y="498"/>
                      </a:lnTo>
                      <a:lnTo>
                        <a:pt x="246" y="493"/>
                      </a:lnTo>
                      <a:lnTo>
                        <a:pt x="248" y="490"/>
                      </a:lnTo>
                      <a:lnTo>
                        <a:pt x="254" y="489"/>
                      </a:lnTo>
                      <a:lnTo>
                        <a:pt x="264" y="490"/>
                      </a:lnTo>
                      <a:lnTo>
                        <a:pt x="258" y="498"/>
                      </a:lnTo>
                      <a:lnTo>
                        <a:pt x="256" y="503"/>
                      </a:lnTo>
                      <a:lnTo>
                        <a:pt x="257" y="506"/>
                      </a:lnTo>
                      <a:lnTo>
                        <a:pt x="262" y="510"/>
                      </a:lnTo>
                      <a:lnTo>
                        <a:pt x="268" y="512"/>
                      </a:lnTo>
                      <a:lnTo>
                        <a:pt x="276" y="515"/>
                      </a:lnTo>
                      <a:lnTo>
                        <a:pt x="285" y="521"/>
                      </a:lnTo>
                      <a:lnTo>
                        <a:pt x="294" y="529"/>
                      </a:lnTo>
                      <a:lnTo>
                        <a:pt x="294" y="529"/>
                      </a:lnTo>
                      <a:lnTo>
                        <a:pt x="293" y="535"/>
                      </a:lnTo>
                      <a:lnTo>
                        <a:pt x="294" y="544"/>
                      </a:lnTo>
                      <a:lnTo>
                        <a:pt x="299" y="549"/>
                      </a:lnTo>
                      <a:lnTo>
                        <a:pt x="301" y="551"/>
                      </a:lnTo>
                      <a:lnTo>
                        <a:pt x="306" y="552"/>
                      </a:lnTo>
                      <a:lnTo>
                        <a:pt x="310" y="554"/>
                      </a:lnTo>
                      <a:lnTo>
                        <a:pt x="316" y="558"/>
                      </a:lnTo>
                      <a:lnTo>
                        <a:pt x="322" y="561"/>
                      </a:lnTo>
                      <a:lnTo>
                        <a:pt x="329" y="566"/>
                      </a:lnTo>
                      <a:lnTo>
                        <a:pt x="336" y="571"/>
                      </a:lnTo>
                      <a:lnTo>
                        <a:pt x="344" y="576"/>
                      </a:lnTo>
                      <a:lnTo>
                        <a:pt x="351" y="582"/>
                      </a:lnTo>
                      <a:lnTo>
                        <a:pt x="356" y="590"/>
                      </a:lnTo>
                      <a:lnTo>
                        <a:pt x="361" y="597"/>
                      </a:lnTo>
                      <a:lnTo>
                        <a:pt x="363" y="606"/>
                      </a:lnTo>
                      <a:lnTo>
                        <a:pt x="363" y="582"/>
                      </a:lnTo>
                      <a:lnTo>
                        <a:pt x="369" y="560"/>
                      </a:lnTo>
                      <a:lnTo>
                        <a:pt x="376" y="544"/>
                      </a:lnTo>
                      <a:lnTo>
                        <a:pt x="384" y="536"/>
                      </a:lnTo>
                      <a:lnTo>
                        <a:pt x="399" y="528"/>
                      </a:lnTo>
                      <a:lnTo>
                        <a:pt x="414" y="518"/>
                      </a:lnTo>
                      <a:lnTo>
                        <a:pt x="425" y="506"/>
                      </a:lnTo>
                      <a:lnTo>
                        <a:pt x="435" y="491"/>
                      </a:lnTo>
                      <a:lnTo>
                        <a:pt x="440" y="475"/>
                      </a:lnTo>
                      <a:lnTo>
                        <a:pt x="442" y="457"/>
                      </a:lnTo>
                      <a:lnTo>
                        <a:pt x="437" y="436"/>
                      </a:lnTo>
                      <a:lnTo>
                        <a:pt x="427" y="413"/>
                      </a:lnTo>
                      <a:lnTo>
                        <a:pt x="431" y="413"/>
                      </a:lnTo>
                      <a:lnTo>
                        <a:pt x="437" y="413"/>
                      </a:lnTo>
                      <a:lnTo>
                        <a:pt x="443" y="410"/>
                      </a:lnTo>
                      <a:lnTo>
                        <a:pt x="449" y="407"/>
                      </a:lnTo>
                      <a:lnTo>
                        <a:pt x="435" y="393"/>
                      </a:lnTo>
                      <a:lnTo>
                        <a:pt x="428" y="378"/>
                      </a:lnTo>
                      <a:lnTo>
                        <a:pt x="425" y="363"/>
                      </a:lnTo>
                      <a:lnTo>
                        <a:pt x="428" y="347"/>
                      </a:lnTo>
                      <a:lnTo>
                        <a:pt x="434" y="333"/>
                      </a:lnTo>
                      <a:lnTo>
                        <a:pt x="440" y="321"/>
                      </a:lnTo>
                      <a:lnTo>
                        <a:pt x="449" y="311"/>
                      </a:lnTo>
                      <a:lnTo>
                        <a:pt x="455" y="306"/>
                      </a:lnTo>
                      <a:lnTo>
                        <a:pt x="450" y="301"/>
                      </a:lnTo>
                      <a:lnTo>
                        <a:pt x="442" y="296"/>
                      </a:lnTo>
                      <a:lnTo>
                        <a:pt x="435" y="289"/>
                      </a:lnTo>
                      <a:lnTo>
                        <a:pt x="432" y="281"/>
                      </a:lnTo>
                      <a:lnTo>
                        <a:pt x="436" y="273"/>
                      </a:lnTo>
                      <a:lnTo>
                        <a:pt x="443" y="266"/>
                      </a:lnTo>
                      <a:lnTo>
                        <a:pt x="453" y="261"/>
                      </a:lnTo>
                      <a:lnTo>
                        <a:pt x="466" y="255"/>
                      </a:lnTo>
                      <a:lnTo>
                        <a:pt x="478" y="247"/>
                      </a:lnTo>
                      <a:lnTo>
                        <a:pt x="489" y="236"/>
                      </a:lnTo>
                      <a:lnTo>
                        <a:pt x="496" y="224"/>
                      </a:lnTo>
                      <a:lnTo>
                        <a:pt x="502" y="209"/>
                      </a:lnTo>
                      <a:lnTo>
                        <a:pt x="506" y="191"/>
                      </a:lnTo>
                      <a:lnTo>
                        <a:pt x="510" y="172"/>
                      </a:lnTo>
                      <a:lnTo>
                        <a:pt x="513" y="152"/>
                      </a:lnTo>
                      <a:lnTo>
                        <a:pt x="518" y="132"/>
                      </a:lnTo>
                      <a:lnTo>
                        <a:pt x="521" y="126"/>
                      </a:lnTo>
                      <a:lnTo>
                        <a:pt x="528" y="118"/>
                      </a:lnTo>
                      <a:lnTo>
                        <a:pt x="538" y="109"/>
                      </a:lnTo>
                      <a:lnTo>
                        <a:pt x="551" y="98"/>
                      </a:lnTo>
                      <a:lnTo>
                        <a:pt x="565" y="88"/>
                      </a:lnTo>
                      <a:lnTo>
                        <a:pt x="580" y="80"/>
                      </a:lnTo>
                      <a:lnTo>
                        <a:pt x="594" y="74"/>
                      </a:lnTo>
                      <a:lnTo>
                        <a:pt x="605" y="72"/>
                      </a:lnTo>
                      <a:lnTo>
                        <a:pt x="609" y="77"/>
                      </a:lnTo>
                      <a:lnTo>
                        <a:pt x="614" y="83"/>
                      </a:lnTo>
                      <a:lnTo>
                        <a:pt x="619" y="89"/>
                      </a:lnTo>
                      <a:lnTo>
                        <a:pt x="623" y="92"/>
                      </a:lnTo>
                      <a:lnTo>
                        <a:pt x="632" y="82"/>
                      </a:lnTo>
                      <a:lnTo>
                        <a:pt x="641" y="69"/>
                      </a:lnTo>
                      <a:lnTo>
                        <a:pt x="651" y="57"/>
                      </a:lnTo>
                      <a:lnTo>
                        <a:pt x="662" y="44"/>
                      </a:lnTo>
                      <a:lnTo>
                        <a:pt x="673" y="32"/>
                      </a:lnTo>
                      <a:lnTo>
                        <a:pt x="685" y="23"/>
                      </a:lnTo>
                      <a:lnTo>
                        <a:pt x="699" y="16"/>
                      </a:lnTo>
                      <a:lnTo>
                        <a:pt x="714" y="14"/>
                      </a:lnTo>
                      <a:lnTo>
                        <a:pt x="715" y="17"/>
                      </a:lnTo>
                      <a:lnTo>
                        <a:pt x="717" y="20"/>
                      </a:lnTo>
                      <a:lnTo>
                        <a:pt x="720" y="22"/>
                      </a:lnTo>
                      <a:lnTo>
                        <a:pt x="724" y="23"/>
                      </a:lnTo>
                      <a:lnTo>
                        <a:pt x="730" y="24"/>
                      </a:lnTo>
                      <a:lnTo>
                        <a:pt x="735" y="23"/>
                      </a:lnTo>
                      <a:lnTo>
                        <a:pt x="742" y="22"/>
                      </a:lnTo>
                      <a:lnTo>
                        <a:pt x="749" y="19"/>
                      </a:lnTo>
                      <a:lnTo>
                        <a:pt x="752" y="21"/>
                      </a:lnTo>
                      <a:lnTo>
                        <a:pt x="755" y="23"/>
                      </a:lnTo>
                      <a:lnTo>
                        <a:pt x="757" y="24"/>
                      </a:lnTo>
                      <a:lnTo>
                        <a:pt x="760" y="27"/>
                      </a:lnTo>
                      <a:lnTo>
                        <a:pt x="771" y="22"/>
                      </a:lnTo>
                      <a:lnTo>
                        <a:pt x="782" y="16"/>
                      </a:lnTo>
                      <a:lnTo>
                        <a:pt x="791" y="13"/>
                      </a:lnTo>
                      <a:lnTo>
                        <a:pt x="799" y="8"/>
                      </a:lnTo>
                      <a:lnTo>
                        <a:pt x="808" y="6"/>
                      </a:lnTo>
                      <a:lnTo>
                        <a:pt x="816" y="5"/>
                      </a:lnTo>
                      <a:lnTo>
                        <a:pt x="826" y="4"/>
                      </a:lnTo>
                      <a:lnTo>
                        <a:pt x="837" y="5"/>
                      </a:lnTo>
                      <a:lnTo>
                        <a:pt x="833" y="9"/>
                      </a:lnTo>
                      <a:lnTo>
                        <a:pt x="835" y="15"/>
                      </a:lnTo>
                      <a:lnTo>
                        <a:pt x="840" y="21"/>
                      </a:lnTo>
                      <a:lnTo>
                        <a:pt x="852" y="24"/>
                      </a:lnTo>
                      <a:lnTo>
                        <a:pt x="861" y="26"/>
                      </a:lnTo>
                      <a:lnTo>
                        <a:pt x="871" y="28"/>
                      </a:lnTo>
                      <a:lnTo>
                        <a:pt x="884" y="32"/>
                      </a:lnTo>
                      <a:lnTo>
                        <a:pt x="897" y="37"/>
                      </a:lnTo>
                      <a:lnTo>
                        <a:pt x="909" y="45"/>
                      </a:lnTo>
                      <a:lnTo>
                        <a:pt x="922" y="54"/>
                      </a:lnTo>
                      <a:lnTo>
                        <a:pt x="932" y="66"/>
                      </a:lnTo>
                      <a:lnTo>
                        <a:pt x="942" y="80"/>
                      </a:lnTo>
                      <a:lnTo>
                        <a:pt x="941" y="70"/>
                      </a:lnTo>
                      <a:lnTo>
                        <a:pt x="941" y="61"/>
                      </a:lnTo>
                      <a:lnTo>
                        <a:pt x="941" y="54"/>
                      </a:lnTo>
                      <a:lnTo>
                        <a:pt x="944" y="47"/>
                      </a:lnTo>
                      <a:lnTo>
                        <a:pt x="947" y="43"/>
                      </a:lnTo>
                      <a:lnTo>
                        <a:pt x="954" y="39"/>
                      </a:lnTo>
                      <a:lnTo>
                        <a:pt x="962" y="38"/>
                      </a:lnTo>
                      <a:lnTo>
                        <a:pt x="974" y="37"/>
                      </a:lnTo>
                      <a:lnTo>
                        <a:pt x="962" y="22"/>
                      </a:lnTo>
                      <a:lnTo>
                        <a:pt x="962" y="11"/>
                      </a:lnTo>
                      <a:lnTo>
                        <a:pt x="969" y="2"/>
                      </a:lnTo>
                      <a:lnTo>
                        <a:pt x="982" y="0"/>
                      </a:lnTo>
                      <a:lnTo>
                        <a:pt x="996" y="1"/>
                      </a:lnTo>
                      <a:lnTo>
                        <a:pt x="1011" y="2"/>
                      </a:lnTo>
                      <a:lnTo>
                        <a:pt x="1025" y="5"/>
                      </a:lnTo>
                      <a:lnTo>
                        <a:pt x="1038" y="8"/>
                      </a:lnTo>
                      <a:lnTo>
                        <a:pt x="1052" y="13"/>
                      </a:lnTo>
                      <a:lnTo>
                        <a:pt x="1064" y="19"/>
                      </a:lnTo>
                      <a:lnTo>
                        <a:pt x="1074" y="24"/>
                      </a:lnTo>
                      <a:lnTo>
                        <a:pt x="1081" y="30"/>
                      </a:lnTo>
                      <a:lnTo>
                        <a:pt x="1087" y="37"/>
                      </a:lnTo>
                      <a:lnTo>
                        <a:pt x="1094" y="43"/>
                      </a:lnTo>
                      <a:lnTo>
                        <a:pt x="1101" y="49"/>
                      </a:lnTo>
                      <a:lnTo>
                        <a:pt x="1109" y="53"/>
                      </a:lnTo>
                      <a:lnTo>
                        <a:pt x="1118" y="58"/>
                      </a:lnTo>
                      <a:lnTo>
                        <a:pt x="1128" y="61"/>
                      </a:lnTo>
                      <a:lnTo>
                        <a:pt x="1140" y="64"/>
                      </a:lnTo>
                      <a:lnTo>
                        <a:pt x="1153" y="64"/>
                      </a:lnTo>
                      <a:lnTo>
                        <a:pt x="1159" y="107"/>
                      </a:lnTo>
                      <a:lnTo>
                        <a:pt x="1167" y="165"/>
                      </a:lnTo>
                      <a:lnTo>
                        <a:pt x="1174" y="220"/>
                      </a:lnTo>
                      <a:lnTo>
                        <a:pt x="1181" y="257"/>
                      </a:lnTo>
                      <a:lnTo>
                        <a:pt x="1185" y="271"/>
                      </a:lnTo>
                      <a:lnTo>
                        <a:pt x="1191" y="286"/>
                      </a:lnTo>
                      <a:lnTo>
                        <a:pt x="1197" y="303"/>
                      </a:lnTo>
                      <a:lnTo>
                        <a:pt x="1204" y="322"/>
                      </a:lnTo>
                      <a:lnTo>
                        <a:pt x="1211" y="339"/>
                      </a:lnTo>
                      <a:lnTo>
                        <a:pt x="1217" y="355"/>
                      </a:lnTo>
                      <a:lnTo>
                        <a:pt x="1223" y="369"/>
                      </a:lnTo>
                      <a:lnTo>
                        <a:pt x="1226" y="379"/>
                      </a:lnTo>
                      <a:lnTo>
                        <a:pt x="1232" y="389"/>
                      </a:lnTo>
                      <a:lnTo>
                        <a:pt x="1234" y="401"/>
                      </a:lnTo>
                      <a:lnTo>
                        <a:pt x="1234" y="414"/>
                      </a:lnTo>
                      <a:lnTo>
                        <a:pt x="1229" y="425"/>
                      </a:lnTo>
                      <a:lnTo>
                        <a:pt x="1229" y="432"/>
                      </a:lnTo>
                      <a:lnTo>
                        <a:pt x="1227" y="440"/>
                      </a:lnTo>
                      <a:lnTo>
                        <a:pt x="1227" y="450"/>
                      </a:lnTo>
                      <a:lnTo>
                        <a:pt x="1229" y="461"/>
                      </a:lnTo>
                      <a:lnTo>
                        <a:pt x="1231" y="465"/>
                      </a:lnTo>
                      <a:lnTo>
                        <a:pt x="1232" y="469"/>
                      </a:lnTo>
                      <a:lnTo>
                        <a:pt x="1231" y="475"/>
                      </a:lnTo>
                      <a:lnTo>
                        <a:pt x="1227" y="478"/>
                      </a:lnTo>
                      <a:lnTo>
                        <a:pt x="1230" y="478"/>
                      </a:lnTo>
                      <a:lnTo>
                        <a:pt x="1232" y="477"/>
                      </a:lnTo>
                      <a:lnTo>
                        <a:pt x="1234" y="476"/>
                      </a:lnTo>
                      <a:lnTo>
                        <a:pt x="1237" y="474"/>
                      </a:lnTo>
                      <a:lnTo>
                        <a:pt x="1234" y="478"/>
                      </a:lnTo>
                      <a:lnTo>
                        <a:pt x="1230" y="483"/>
                      </a:lnTo>
                      <a:lnTo>
                        <a:pt x="1225" y="486"/>
                      </a:lnTo>
                      <a:lnTo>
                        <a:pt x="1220" y="488"/>
                      </a:lnTo>
                      <a:lnTo>
                        <a:pt x="1220" y="489"/>
                      </a:lnTo>
                      <a:lnTo>
                        <a:pt x="1223" y="491"/>
                      </a:lnTo>
                      <a:lnTo>
                        <a:pt x="1225" y="492"/>
                      </a:lnTo>
                      <a:lnTo>
                        <a:pt x="1230" y="492"/>
                      </a:lnTo>
                      <a:lnTo>
                        <a:pt x="1230" y="495"/>
                      </a:lnTo>
                      <a:lnTo>
                        <a:pt x="1229" y="498"/>
                      </a:lnTo>
                      <a:lnTo>
                        <a:pt x="1225" y="503"/>
                      </a:lnTo>
                      <a:lnTo>
                        <a:pt x="1219" y="506"/>
                      </a:lnTo>
                      <a:lnTo>
                        <a:pt x="1220" y="510"/>
                      </a:lnTo>
                      <a:lnTo>
                        <a:pt x="1222" y="512"/>
                      </a:lnTo>
                      <a:lnTo>
                        <a:pt x="1224" y="514"/>
                      </a:lnTo>
                      <a:lnTo>
                        <a:pt x="1226" y="515"/>
                      </a:lnTo>
                      <a:lnTo>
                        <a:pt x="1225" y="519"/>
                      </a:lnTo>
                      <a:lnTo>
                        <a:pt x="1224" y="521"/>
                      </a:lnTo>
                      <a:lnTo>
                        <a:pt x="1222" y="523"/>
                      </a:lnTo>
                      <a:lnTo>
                        <a:pt x="1219" y="525"/>
                      </a:lnTo>
                      <a:lnTo>
                        <a:pt x="1222" y="528"/>
                      </a:lnTo>
                      <a:lnTo>
                        <a:pt x="1222" y="531"/>
                      </a:lnTo>
                      <a:lnTo>
                        <a:pt x="1222" y="537"/>
                      </a:lnTo>
                      <a:lnTo>
                        <a:pt x="1220" y="542"/>
                      </a:lnTo>
                      <a:lnTo>
                        <a:pt x="1219" y="541"/>
                      </a:lnTo>
                      <a:lnTo>
                        <a:pt x="1219" y="540"/>
                      </a:lnTo>
                      <a:lnTo>
                        <a:pt x="1218" y="538"/>
                      </a:lnTo>
                      <a:lnTo>
                        <a:pt x="1217" y="537"/>
                      </a:lnTo>
                      <a:close/>
                    </a:path>
                  </a:pathLst>
                </a:custGeom>
                <a:solidFill>
                  <a:srgbClr val="A54C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35" name="Freeform 11"/>
                <p:cNvSpPr>
                  <a:spLocks/>
                </p:cNvSpPr>
                <p:nvPr/>
              </p:nvSpPr>
              <p:spPr bwMode="auto">
                <a:xfrm>
                  <a:off x="960" y="3459"/>
                  <a:ext cx="844" cy="396"/>
                </a:xfrm>
                <a:custGeom>
                  <a:avLst/>
                  <a:gdLst>
                    <a:gd name="T0" fmla="*/ 1403 w 1688"/>
                    <a:gd name="T1" fmla="*/ 322 h 793"/>
                    <a:gd name="T2" fmla="*/ 1463 w 1688"/>
                    <a:gd name="T3" fmla="*/ 361 h 793"/>
                    <a:gd name="T4" fmla="*/ 1515 w 1688"/>
                    <a:gd name="T5" fmla="*/ 407 h 793"/>
                    <a:gd name="T6" fmla="*/ 1629 w 1688"/>
                    <a:gd name="T7" fmla="*/ 561 h 793"/>
                    <a:gd name="T8" fmla="*/ 1682 w 1688"/>
                    <a:gd name="T9" fmla="*/ 713 h 793"/>
                    <a:gd name="T10" fmla="*/ 1674 w 1688"/>
                    <a:gd name="T11" fmla="*/ 793 h 793"/>
                    <a:gd name="T12" fmla="*/ 0 w 1688"/>
                    <a:gd name="T13" fmla="*/ 793 h 793"/>
                    <a:gd name="T14" fmla="*/ 0 w 1688"/>
                    <a:gd name="T15" fmla="*/ 151 h 793"/>
                    <a:gd name="T16" fmla="*/ 39 w 1688"/>
                    <a:gd name="T17" fmla="*/ 132 h 793"/>
                    <a:gd name="T18" fmla="*/ 77 w 1688"/>
                    <a:gd name="T19" fmla="*/ 115 h 793"/>
                    <a:gd name="T20" fmla="*/ 113 w 1688"/>
                    <a:gd name="T21" fmla="*/ 102 h 793"/>
                    <a:gd name="T22" fmla="*/ 146 w 1688"/>
                    <a:gd name="T23" fmla="*/ 90 h 793"/>
                    <a:gd name="T24" fmla="*/ 180 w 1688"/>
                    <a:gd name="T25" fmla="*/ 78 h 793"/>
                    <a:gd name="T26" fmla="*/ 199 w 1688"/>
                    <a:gd name="T27" fmla="*/ 69 h 793"/>
                    <a:gd name="T28" fmla="*/ 214 w 1688"/>
                    <a:gd name="T29" fmla="*/ 65 h 793"/>
                    <a:gd name="T30" fmla="*/ 228 w 1688"/>
                    <a:gd name="T31" fmla="*/ 59 h 793"/>
                    <a:gd name="T32" fmla="*/ 288 w 1688"/>
                    <a:gd name="T33" fmla="*/ 44 h 793"/>
                    <a:gd name="T34" fmla="*/ 340 w 1688"/>
                    <a:gd name="T35" fmla="*/ 35 h 793"/>
                    <a:gd name="T36" fmla="*/ 386 w 1688"/>
                    <a:gd name="T37" fmla="*/ 22 h 793"/>
                    <a:gd name="T38" fmla="*/ 418 w 1688"/>
                    <a:gd name="T39" fmla="*/ 13 h 793"/>
                    <a:gd name="T40" fmla="*/ 445 w 1688"/>
                    <a:gd name="T41" fmla="*/ 5 h 793"/>
                    <a:gd name="T42" fmla="*/ 445 w 1688"/>
                    <a:gd name="T43" fmla="*/ 11 h 793"/>
                    <a:gd name="T44" fmla="*/ 425 w 1688"/>
                    <a:gd name="T45" fmla="*/ 30 h 793"/>
                    <a:gd name="T46" fmla="*/ 407 w 1688"/>
                    <a:gd name="T47" fmla="*/ 45 h 793"/>
                    <a:gd name="T48" fmla="*/ 389 w 1688"/>
                    <a:gd name="T49" fmla="*/ 55 h 793"/>
                    <a:gd name="T50" fmla="*/ 372 w 1688"/>
                    <a:gd name="T51" fmla="*/ 73 h 793"/>
                    <a:gd name="T52" fmla="*/ 358 w 1688"/>
                    <a:gd name="T53" fmla="*/ 126 h 793"/>
                    <a:gd name="T54" fmla="*/ 379 w 1688"/>
                    <a:gd name="T55" fmla="*/ 224 h 793"/>
                    <a:gd name="T56" fmla="*/ 401 w 1688"/>
                    <a:gd name="T57" fmla="*/ 255 h 793"/>
                    <a:gd name="T58" fmla="*/ 432 w 1688"/>
                    <a:gd name="T59" fmla="*/ 291 h 793"/>
                    <a:gd name="T60" fmla="*/ 472 w 1688"/>
                    <a:gd name="T61" fmla="*/ 327 h 793"/>
                    <a:gd name="T62" fmla="*/ 518 w 1688"/>
                    <a:gd name="T63" fmla="*/ 355 h 793"/>
                    <a:gd name="T64" fmla="*/ 545 w 1688"/>
                    <a:gd name="T65" fmla="*/ 364 h 793"/>
                    <a:gd name="T66" fmla="*/ 568 w 1688"/>
                    <a:gd name="T67" fmla="*/ 370 h 793"/>
                    <a:gd name="T68" fmla="*/ 591 w 1688"/>
                    <a:gd name="T69" fmla="*/ 375 h 793"/>
                    <a:gd name="T70" fmla="*/ 649 w 1688"/>
                    <a:gd name="T71" fmla="*/ 386 h 793"/>
                    <a:gd name="T72" fmla="*/ 706 w 1688"/>
                    <a:gd name="T73" fmla="*/ 399 h 793"/>
                    <a:gd name="T74" fmla="*/ 734 w 1688"/>
                    <a:gd name="T75" fmla="*/ 403 h 793"/>
                    <a:gd name="T76" fmla="*/ 790 w 1688"/>
                    <a:gd name="T77" fmla="*/ 414 h 793"/>
                    <a:gd name="T78" fmla="*/ 862 w 1688"/>
                    <a:gd name="T79" fmla="*/ 437 h 793"/>
                    <a:gd name="T80" fmla="*/ 904 w 1688"/>
                    <a:gd name="T81" fmla="*/ 458 h 793"/>
                    <a:gd name="T82" fmla="*/ 961 w 1688"/>
                    <a:gd name="T83" fmla="*/ 485 h 793"/>
                    <a:gd name="T84" fmla="*/ 989 w 1688"/>
                    <a:gd name="T85" fmla="*/ 491 h 793"/>
                    <a:gd name="T86" fmla="*/ 1017 w 1688"/>
                    <a:gd name="T87" fmla="*/ 462 h 793"/>
                    <a:gd name="T88" fmla="*/ 1040 w 1688"/>
                    <a:gd name="T89" fmla="*/ 431 h 793"/>
                    <a:gd name="T90" fmla="*/ 1025 w 1688"/>
                    <a:gd name="T91" fmla="*/ 403 h 793"/>
                    <a:gd name="T92" fmla="*/ 1008 w 1688"/>
                    <a:gd name="T93" fmla="*/ 379 h 793"/>
                    <a:gd name="T94" fmla="*/ 1023 w 1688"/>
                    <a:gd name="T95" fmla="*/ 349 h 793"/>
                    <a:gd name="T96" fmla="*/ 1058 w 1688"/>
                    <a:gd name="T97" fmla="*/ 352 h 793"/>
                    <a:gd name="T98" fmla="*/ 1099 w 1688"/>
                    <a:gd name="T99" fmla="*/ 363 h 793"/>
                    <a:gd name="T100" fmla="*/ 1136 w 1688"/>
                    <a:gd name="T101" fmla="*/ 374 h 793"/>
                    <a:gd name="T102" fmla="*/ 1169 w 1688"/>
                    <a:gd name="T103" fmla="*/ 382 h 793"/>
                    <a:gd name="T104" fmla="*/ 1197 w 1688"/>
                    <a:gd name="T105" fmla="*/ 387 h 793"/>
                    <a:gd name="T106" fmla="*/ 1226 w 1688"/>
                    <a:gd name="T107" fmla="*/ 389 h 793"/>
                    <a:gd name="T108" fmla="*/ 1256 w 1688"/>
                    <a:gd name="T109" fmla="*/ 382 h 793"/>
                    <a:gd name="T110" fmla="*/ 1284 w 1688"/>
                    <a:gd name="T111" fmla="*/ 375 h 793"/>
                    <a:gd name="T112" fmla="*/ 1300 w 1688"/>
                    <a:gd name="T113" fmla="*/ 370 h 793"/>
                    <a:gd name="T114" fmla="*/ 1313 w 1688"/>
                    <a:gd name="T115" fmla="*/ 364 h 793"/>
                    <a:gd name="T116" fmla="*/ 1334 w 1688"/>
                    <a:gd name="T117" fmla="*/ 348 h 793"/>
                    <a:gd name="T118" fmla="*/ 1358 w 1688"/>
                    <a:gd name="T119" fmla="*/ 299 h 7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1688" h="793">
                      <a:moveTo>
                        <a:pt x="1358" y="299"/>
                      </a:moveTo>
                      <a:lnTo>
                        <a:pt x="1381" y="309"/>
                      </a:lnTo>
                      <a:lnTo>
                        <a:pt x="1403" y="322"/>
                      </a:lnTo>
                      <a:lnTo>
                        <a:pt x="1424" y="334"/>
                      </a:lnTo>
                      <a:lnTo>
                        <a:pt x="1444" y="347"/>
                      </a:lnTo>
                      <a:lnTo>
                        <a:pt x="1463" y="361"/>
                      </a:lnTo>
                      <a:lnTo>
                        <a:pt x="1482" y="376"/>
                      </a:lnTo>
                      <a:lnTo>
                        <a:pt x="1499" y="391"/>
                      </a:lnTo>
                      <a:lnTo>
                        <a:pt x="1515" y="407"/>
                      </a:lnTo>
                      <a:lnTo>
                        <a:pt x="1560" y="456"/>
                      </a:lnTo>
                      <a:lnTo>
                        <a:pt x="1598" y="508"/>
                      </a:lnTo>
                      <a:lnTo>
                        <a:pt x="1629" y="561"/>
                      </a:lnTo>
                      <a:lnTo>
                        <a:pt x="1653" y="614"/>
                      </a:lnTo>
                      <a:lnTo>
                        <a:pt x="1671" y="665"/>
                      </a:lnTo>
                      <a:lnTo>
                        <a:pt x="1682" y="713"/>
                      </a:lnTo>
                      <a:lnTo>
                        <a:pt x="1688" y="756"/>
                      </a:lnTo>
                      <a:lnTo>
                        <a:pt x="1687" y="793"/>
                      </a:lnTo>
                      <a:lnTo>
                        <a:pt x="1674" y="793"/>
                      </a:lnTo>
                      <a:lnTo>
                        <a:pt x="1072" y="793"/>
                      </a:lnTo>
                      <a:lnTo>
                        <a:pt x="777" y="793"/>
                      </a:lnTo>
                      <a:lnTo>
                        <a:pt x="0" y="793"/>
                      </a:lnTo>
                      <a:lnTo>
                        <a:pt x="0" y="326"/>
                      </a:lnTo>
                      <a:lnTo>
                        <a:pt x="0" y="209"/>
                      </a:lnTo>
                      <a:lnTo>
                        <a:pt x="0" y="151"/>
                      </a:lnTo>
                      <a:lnTo>
                        <a:pt x="14" y="144"/>
                      </a:lnTo>
                      <a:lnTo>
                        <a:pt x="27" y="137"/>
                      </a:lnTo>
                      <a:lnTo>
                        <a:pt x="39" y="132"/>
                      </a:lnTo>
                      <a:lnTo>
                        <a:pt x="52" y="126"/>
                      </a:lnTo>
                      <a:lnTo>
                        <a:pt x="65" y="121"/>
                      </a:lnTo>
                      <a:lnTo>
                        <a:pt x="77" y="115"/>
                      </a:lnTo>
                      <a:lnTo>
                        <a:pt x="89" y="111"/>
                      </a:lnTo>
                      <a:lnTo>
                        <a:pt x="100" y="106"/>
                      </a:lnTo>
                      <a:lnTo>
                        <a:pt x="113" y="102"/>
                      </a:lnTo>
                      <a:lnTo>
                        <a:pt x="124" y="98"/>
                      </a:lnTo>
                      <a:lnTo>
                        <a:pt x="136" y="93"/>
                      </a:lnTo>
                      <a:lnTo>
                        <a:pt x="146" y="90"/>
                      </a:lnTo>
                      <a:lnTo>
                        <a:pt x="158" y="85"/>
                      </a:lnTo>
                      <a:lnTo>
                        <a:pt x="168" y="82"/>
                      </a:lnTo>
                      <a:lnTo>
                        <a:pt x="180" y="78"/>
                      </a:lnTo>
                      <a:lnTo>
                        <a:pt x="190" y="74"/>
                      </a:lnTo>
                      <a:lnTo>
                        <a:pt x="195" y="72"/>
                      </a:lnTo>
                      <a:lnTo>
                        <a:pt x="199" y="69"/>
                      </a:lnTo>
                      <a:lnTo>
                        <a:pt x="204" y="68"/>
                      </a:lnTo>
                      <a:lnTo>
                        <a:pt x="210" y="66"/>
                      </a:lnTo>
                      <a:lnTo>
                        <a:pt x="214" y="65"/>
                      </a:lnTo>
                      <a:lnTo>
                        <a:pt x="219" y="62"/>
                      </a:lnTo>
                      <a:lnTo>
                        <a:pt x="224" y="61"/>
                      </a:lnTo>
                      <a:lnTo>
                        <a:pt x="228" y="59"/>
                      </a:lnTo>
                      <a:lnTo>
                        <a:pt x="249" y="52"/>
                      </a:lnTo>
                      <a:lnTo>
                        <a:pt x="268" y="47"/>
                      </a:lnTo>
                      <a:lnTo>
                        <a:pt x="288" y="44"/>
                      </a:lnTo>
                      <a:lnTo>
                        <a:pt x="305" y="40"/>
                      </a:lnTo>
                      <a:lnTo>
                        <a:pt x="323" y="37"/>
                      </a:lnTo>
                      <a:lnTo>
                        <a:pt x="340" y="35"/>
                      </a:lnTo>
                      <a:lnTo>
                        <a:pt x="356" y="31"/>
                      </a:lnTo>
                      <a:lnTo>
                        <a:pt x="371" y="27"/>
                      </a:lnTo>
                      <a:lnTo>
                        <a:pt x="386" y="22"/>
                      </a:lnTo>
                      <a:lnTo>
                        <a:pt x="398" y="19"/>
                      </a:lnTo>
                      <a:lnTo>
                        <a:pt x="409" y="16"/>
                      </a:lnTo>
                      <a:lnTo>
                        <a:pt x="418" y="13"/>
                      </a:lnTo>
                      <a:lnTo>
                        <a:pt x="427" y="11"/>
                      </a:lnTo>
                      <a:lnTo>
                        <a:pt x="437" y="8"/>
                      </a:lnTo>
                      <a:lnTo>
                        <a:pt x="445" y="5"/>
                      </a:lnTo>
                      <a:lnTo>
                        <a:pt x="454" y="0"/>
                      </a:lnTo>
                      <a:lnTo>
                        <a:pt x="451" y="5"/>
                      </a:lnTo>
                      <a:lnTo>
                        <a:pt x="445" y="11"/>
                      </a:lnTo>
                      <a:lnTo>
                        <a:pt x="439" y="17"/>
                      </a:lnTo>
                      <a:lnTo>
                        <a:pt x="432" y="24"/>
                      </a:lnTo>
                      <a:lnTo>
                        <a:pt x="425" y="30"/>
                      </a:lnTo>
                      <a:lnTo>
                        <a:pt x="418" y="36"/>
                      </a:lnTo>
                      <a:lnTo>
                        <a:pt x="412" y="42"/>
                      </a:lnTo>
                      <a:lnTo>
                        <a:pt x="407" y="45"/>
                      </a:lnTo>
                      <a:lnTo>
                        <a:pt x="401" y="47"/>
                      </a:lnTo>
                      <a:lnTo>
                        <a:pt x="395" y="51"/>
                      </a:lnTo>
                      <a:lnTo>
                        <a:pt x="389" y="55"/>
                      </a:lnTo>
                      <a:lnTo>
                        <a:pt x="384" y="60"/>
                      </a:lnTo>
                      <a:lnTo>
                        <a:pt x="378" y="66"/>
                      </a:lnTo>
                      <a:lnTo>
                        <a:pt x="372" y="73"/>
                      </a:lnTo>
                      <a:lnTo>
                        <a:pt x="369" y="81"/>
                      </a:lnTo>
                      <a:lnTo>
                        <a:pt x="365" y="91"/>
                      </a:lnTo>
                      <a:lnTo>
                        <a:pt x="358" y="126"/>
                      </a:lnTo>
                      <a:lnTo>
                        <a:pt x="358" y="160"/>
                      </a:lnTo>
                      <a:lnTo>
                        <a:pt x="364" y="193"/>
                      </a:lnTo>
                      <a:lnTo>
                        <a:pt x="379" y="224"/>
                      </a:lnTo>
                      <a:lnTo>
                        <a:pt x="385" y="233"/>
                      </a:lnTo>
                      <a:lnTo>
                        <a:pt x="392" y="243"/>
                      </a:lnTo>
                      <a:lnTo>
                        <a:pt x="401" y="255"/>
                      </a:lnTo>
                      <a:lnTo>
                        <a:pt x="410" y="266"/>
                      </a:lnTo>
                      <a:lnTo>
                        <a:pt x="421" y="279"/>
                      </a:lnTo>
                      <a:lnTo>
                        <a:pt x="432" y="291"/>
                      </a:lnTo>
                      <a:lnTo>
                        <a:pt x="445" y="303"/>
                      </a:lnTo>
                      <a:lnTo>
                        <a:pt x="457" y="316"/>
                      </a:lnTo>
                      <a:lnTo>
                        <a:pt x="472" y="327"/>
                      </a:lnTo>
                      <a:lnTo>
                        <a:pt x="487" y="338"/>
                      </a:lnTo>
                      <a:lnTo>
                        <a:pt x="502" y="347"/>
                      </a:lnTo>
                      <a:lnTo>
                        <a:pt x="518" y="355"/>
                      </a:lnTo>
                      <a:lnTo>
                        <a:pt x="528" y="359"/>
                      </a:lnTo>
                      <a:lnTo>
                        <a:pt x="536" y="362"/>
                      </a:lnTo>
                      <a:lnTo>
                        <a:pt x="545" y="364"/>
                      </a:lnTo>
                      <a:lnTo>
                        <a:pt x="553" y="367"/>
                      </a:lnTo>
                      <a:lnTo>
                        <a:pt x="560" y="369"/>
                      </a:lnTo>
                      <a:lnTo>
                        <a:pt x="568" y="370"/>
                      </a:lnTo>
                      <a:lnTo>
                        <a:pt x="575" y="371"/>
                      </a:lnTo>
                      <a:lnTo>
                        <a:pt x="581" y="372"/>
                      </a:lnTo>
                      <a:lnTo>
                        <a:pt x="591" y="375"/>
                      </a:lnTo>
                      <a:lnTo>
                        <a:pt x="607" y="378"/>
                      </a:lnTo>
                      <a:lnTo>
                        <a:pt x="627" y="382"/>
                      </a:lnTo>
                      <a:lnTo>
                        <a:pt x="649" y="386"/>
                      </a:lnTo>
                      <a:lnTo>
                        <a:pt x="671" y="391"/>
                      </a:lnTo>
                      <a:lnTo>
                        <a:pt x="691" y="395"/>
                      </a:lnTo>
                      <a:lnTo>
                        <a:pt x="706" y="399"/>
                      </a:lnTo>
                      <a:lnTo>
                        <a:pt x="716" y="400"/>
                      </a:lnTo>
                      <a:lnTo>
                        <a:pt x="722" y="401"/>
                      </a:lnTo>
                      <a:lnTo>
                        <a:pt x="734" y="403"/>
                      </a:lnTo>
                      <a:lnTo>
                        <a:pt x="750" y="406"/>
                      </a:lnTo>
                      <a:lnTo>
                        <a:pt x="769" y="409"/>
                      </a:lnTo>
                      <a:lnTo>
                        <a:pt x="790" y="414"/>
                      </a:lnTo>
                      <a:lnTo>
                        <a:pt x="813" y="420"/>
                      </a:lnTo>
                      <a:lnTo>
                        <a:pt x="838" y="428"/>
                      </a:lnTo>
                      <a:lnTo>
                        <a:pt x="862" y="437"/>
                      </a:lnTo>
                      <a:lnTo>
                        <a:pt x="872" y="442"/>
                      </a:lnTo>
                      <a:lnTo>
                        <a:pt x="886" y="448"/>
                      </a:lnTo>
                      <a:lnTo>
                        <a:pt x="904" y="458"/>
                      </a:lnTo>
                      <a:lnTo>
                        <a:pt x="924" y="467"/>
                      </a:lnTo>
                      <a:lnTo>
                        <a:pt x="944" y="476"/>
                      </a:lnTo>
                      <a:lnTo>
                        <a:pt x="961" y="485"/>
                      </a:lnTo>
                      <a:lnTo>
                        <a:pt x="975" y="492"/>
                      </a:lnTo>
                      <a:lnTo>
                        <a:pt x="983" y="497"/>
                      </a:lnTo>
                      <a:lnTo>
                        <a:pt x="989" y="491"/>
                      </a:lnTo>
                      <a:lnTo>
                        <a:pt x="998" y="483"/>
                      </a:lnTo>
                      <a:lnTo>
                        <a:pt x="1007" y="473"/>
                      </a:lnTo>
                      <a:lnTo>
                        <a:pt x="1017" y="462"/>
                      </a:lnTo>
                      <a:lnTo>
                        <a:pt x="1027" y="451"/>
                      </a:lnTo>
                      <a:lnTo>
                        <a:pt x="1035" y="440"/>
                      </a:lnTo>
                      <a:lnTo>
                        <a:pt x="1040" y="431"/>
                      </a:lnTo>
                      <a:lnTo>
                        <a:pt x="1042" y="423"/>
                      </a:lnTo>
                      <a:lnTo>
                        <a:pt x="1036" y="412"/>
                      </a:lnTo>
                      <a:lnTo>
                        <a:pt x="1025" y="403"/>
                      </a:lnTo>
                      <a:lnTo>
                        <a:pt x="1014" y="397"/>
                      </a:lnTo>
                      <a:lnTo>
                        <a:pt x="1008" y="390"/>
                      </a:lnTo>
                      <a:lnTo>
                        <a:pt x="1008" y="379"/>
                      </a:lnTo>
                      <a:lnTo>
                        <a:pt x="1009" y="367"/>
                      </a:lnTo>
                      <a:lnTo>
                        <a:pt x="1014" y="355"/>
                      </a:lnTo>
                      <a:lnTo>
                        <a:pt x="1023" y="349"/>
                      </a:lnTo>
                      <a:lnTo>
                        <a:pt x="1032" y="348"/>
                      </a:lnTo>
                      <a:lnTo>
                        <a:pt x="1045" y="349"/>
                      </a:lnTo>
                      <a:lnTo>
                        <a:pt x="1058" y="352"/>
                      </a:lnTo>
                      <a:lnTo>
                        <a:pt x="1072" y="355"/>
                      </a:lnTo>
                      <a:lnTo>
                        <a:pt x="1085" y="360"/>
                      </a:lnTo>
                      <a:lnTo>
                        <a:pt x="1099" y="363"/>
                      </a:lnTo>
                      <a:lnTo>
                        <a:pt x="1112" y="368"/>
                      </a:lnTo>
                      <a:lnTo>
                        <a:pt x="1122" y="370"/>
                      </a:lnTo>
                      <a:lnTo>
                        <a:pt x="1136" y="374"/>
                      </a:lnTo>
                      <a:lnTo>
                        <a:pt x="1149" y="376"/>
                      </a:lnTo>
                      <a:lnTo>
                        <a:pt x="1159" y="379"/>
                      </a:lnTo>
                      <a:lnTo>
                        <a:pt x="1169" y="382"/>
                      </a:lnTo>
                      <a:lnTo>
                        <a:pt x="1179" y="384"/>
                      </a:lnTo>
                      <a:lnTo>
                        <a:pt x="1188" y="386"/>
                      </a:lnTo>
                      <a:lnTo>
                        <a:pt x="1197" y="387"/>
                      </a:lnTo>
                      <a:lnTo>
                        <a:pt x="1207" y="390"/>
                      </a:lnTo>
                      <a:lnTo>
                        <a:pt x="1217" y="390"/>
                      </a:lnTo>
                      <a:lnTo>
                        <a:pt x="1226" y="389"/>
                      </a:lnTo>
                      <a:lnTo>
                        <a:pt x="1236" y="387"/>
                      </a:lnTo>
                      <a:lnTo>
                        <a:pt x="1246" y="385"/>
                      </a:lnTo>
                      <a:lnTo>
                        <a:pt x="1256" y="382"/>
                      </a:lnTo>
                      <a:lnTo>
                        <a:pt x="1265" y="379"/>
                      </a:lnTo>
                      <a:lnTo>
                        <a:pt x="1274" y="377"/>
                      </a:lnTo>
                      <a:lnTo>
                        <a:pt x="1284" y="375"/>
                      </a:lnTo>
                      <a:lnTo>
                        <a:pt x="1290" y="374"/>
                      </a:lnTo>
                      <a:lnTo>
                        <a:pt x="1295" y="371"/>
                      </a:lnTo>
                      <a:lnTo>
                        <a:pt x="1300" y="370"/>
                      </a:lnTo>
                      <a:lnTo>
                        <a:pt x="1304" y="368"/>
                      </a:lnTo>
                      <a:lnTo>
                        <a:pt x="1309" y="365"/>
                      </a:lnTo>
                      <a:lnTo>
                        <a:pt x="1313" y="364"/>
                      </a:lnTo>
                      <a:lnTo>
                        <a:pt x="1318" y="361"/>
                      </a:lnTo>
                      <a:lnTo>
                        <a:pt x="1325" y="359"/>
                      </a:lnTo>
                      <a:lnTo>
                        <a:pt x="1334" y="348"/>
                      </a:lnTo>
                      <a:lnTo>
                        <a:pt x="1341" y="332"/>
                      </a:lnTo>
                      <a:lnTo>
                        <a:pt x="1348" y="314"/>
                      </a:lnTo>
                      <a:lnTo>
                        <a:pt x="1358" y="299"/>
                      </a:lnTo>
                      <a:close/>
                    </a:path>
                  </a:pathLst>
                </a:custGeom>
                <a:solidFill>
                  <a:srgbClr val="C133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36" name="Freeform 12"/>
                <p:cNvSpPr>
                  <a:spLocks/>
                </p:cNvSpPr>
                <p:nvPr/>
              </p:nvSpPr>
              <p:spPr bwMode="auto">
                <a:xfrm>
                  <a:off x="1677" y="3630"/>
                  <a:ext cx="127" cy="225"/>
                </a:xfrm>
                <a:custGeom>
                  <a:avLst/>
                  <a:gdLst>
                    <a:gd name="T0" fmla="*/ 0 w 254"/>
                    <a:gd name="T1" fmla="*/ 0 h 451"/>
                    <a:gd name="T2" fmla="*/ 33 w 254"/>
                    <a:gd name="T3" fmla="*/ 23 h 451"/>
                    <a:gd name="T4" fmla="*/ 64 w 254"/>
                    <a:gd name="T5" fmla="*/ 49 h 451"/>
                    <a:gd name="T6" fmla="*/ 91 w 254"/>
                    <a:gd name="T7" fmla="*/ 76 h 451"/>
                    <a:gd name="T8" fmla="*/ 118 w 254"/>
                    <a:gd name="T9" fmla="*/ 104 h 451"/>
                    <a:gd name="T10" fmla="*/ 141 w 254"/>
                    <a:gd name="T11" fmla="*/ 133 h 451"/>
                    <a:gd name="T12" fmla="*/ 162 w 254"/>
                    <a:gd name="T13" fmla="*/ 163 h 451"/>
                    <a:gd name="T14" fmla="*/ 181 w 254"/>
                    <a:gd name="T15" fmla="*/ 193 h 451"/>
                    <a:gd name="T16" fmla="*/ 197 w 254"/>
                    <a:gd name="T17" fmla="*/ 223 h 451"/>
                    <a:gd name="T18" fmla="*/ 212 w 254"/>
                    <a:gd name="T19" fmla="*/ 254 h 451"/>
                    <a:gd name="T20" fmla="*/ 225 w 254"/>
                    <a:gd name="T21" fmla="*/ 284 h 451"/>
                    <a:gd name="T22" fmla="*/ 234 w 254"/>
                    <a:gd name="T23" fmla="*/ 314 h 451"/>
                    <a:gd name="T24" fmla="*/ 242 w 254"/>
                    <a:gd name="T25" fmla="*/ 344 h 451"/>
                    <a:gd name="T26" fmla="*/ 248 w 254"/>
                    <a:gd name="T27" fmla="*/ 373 h 451"/>
                    <a:gd name="T28" fmla="*/ 252 w 254"/>
                    <a:gd name="T29" fmla="*/ 400 h 451"/>
                    <a:gd name="T30" fmla="*/ 254 w 254"/>
                    <a:gd name="T31" fmla="*/ 426 h 451"/>
                    <a:gd name="T32" fmla="*/ 253 w 254"/>
                    <a:gd name="T33" fmla="*/ 451 h 451"/>
                    <a:gd name="T34" fmla="*/ 240 w 254"/>
                    <a:gd name="T35" fmla="*/ 451 h 451"/>
                    <a:gd name="T36" fmla="*/ 241 w 254"/>
                    <a:gd name="T37" fmla="*/ 416 h 451"/>
                    <a:gd name="T38" fmla="*/ 238 w 254"/>
                    <a:gd name="T39" fmla="*/ 386 h 451"/>
                    <a:gd name="T40" fmla="*/ 230 w 254"/>
                    <a:gd name="T41" fmla="*/ 362 h 451"/>
                    <a:gd name="T42" fmla="*/ 218 w 254"/>
                    <a:gd name="T43" fmla="*/ 340 h 451"/>
                    <a:gd name="T44" fmla="*/ 202 w 254"/>
                    <a:gd name="T45" fmla="*/ 321 h 451"/>
                    <a:gd name="T46" fmla="*/ 183 w 254"/>
                    <a:gd name="T47" fmla="*/ 301 h 451"/>
                    <a:gd name="T48" fmla="*/ 159 w 254"/>
                    <a:gd name="T49" fmla="*/ 280 h 451"/>
                    <a:gd name="T50" fmla="*/ 134 w 254"/>
                    <a:gd name="T51" fmla="*/ 257 h 451"/>
                    <a:gd name="T52" fmla="*/ 135 w 254"/>
                    <a:gd name="T53" fmla="*/ 250 h 451"/>
                    <a:gd name="T54" fmla="*/ 139 w 254"/>
                    <a:gd name="T55" fmla="*/ 241 h 451"/>
                    <a:gd name="T56" fmla="*/ 143 w 254"/>
                    <a:gd name="T57" fmla="*/ 233 h 451"/>
                    <a:gd name="T58" fmla="*/ 151 w 254"/>
                    <a:gd name="T59" fmla="*/ 227 h 451"/>
                    <a:gd name="T60" fmla="*/ 150 w 254"/>
                    <a:gd name="T61" fmla="*/ 221 h 451"/>
                    <a:gd name="T62" fmla="*/ 147 w 254"/>
                    <a:gd name="T63" fmla="*/ 212 h 451"/>
                    <a:gd name="T64" fmla="*/ 144 w 254"/>
                    <a:gd name="T65" fmla="*/ 208 h 451"/>
                    <a:gd name="T66" fmla="*/ 147 w 254"/>
                    <a:gd name="T67" fmla="*/ 208 h 451"/>
                    <a:gd name="T68" fmla="*/ 146 w 254"/>
                    <a:gd name="T69" fmla="*/ 187 h 451"/>
                    <a:gd name="T70" fmla="*/ 138 w 254"/>
                    <a:gd name="T71" fmla="*/ 162 h 451"/>
                    <a:gd name="T72" fmla="*/ 123 w 254"/>
                    <a:gd name="T73" fmla="*/ 134 h 451"/>
                    <a:gd name="T74" fmla="*/ 103 w 254"/>
                    <a:gd name="T75" fmla="*/ 104 h 451"/>
                    <a:gd name="T76" fmla="*/ 80 w 254"/>
                    <a:gd name="T77" fmla="*/ 75 h 451"/>
                    <a:gd name="T78" fmla="*/ 53 w 254"/>
                    <a:gd name="T79" fmla="*/ 47 h 451"/>
                    <a:gd name="T80" fmla="*/ 27 w 254"/>
                    <a:gd name="T81" fmla="*/ 21 h 451"/>
                    <a:gd name="T82" fmla="*/ 0 w 254"/>
                    <a:gd name="T83" fmla="*/ 0 h 4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54" h="451">
                      <a:moveTo>
                        <a:pt x="0" y="0"/>
                      </a:moveTo>
                      <a:lnTo>
                        <a:pt x="33" y="23"/>
                      </a:lnTo>
                      <a:lnTo>
                        <a:pt x="64" y="49"/>
                      </a:lnTo>
                      <a:lnTo>
                        <a:pt x="91" y="76"/>
                      </a:lnTo>
                      <a:lnTo>
                        <a:pt x="118" y="104"/>
                      </a:lnTo>
                      <a:lnTo>
                        <a:pt x="141" y="133"/>
                      </a:lnTo>
                      <a:lnTo>
                        <a:pt x="162" y="163"/>
                      </a:lnTo>
                      <a:lnTo>
                        <a:pt x="181" y="193"/>
                      </a:lnTo>
                      <a:lnTo>
                        <a:pt x="197" y="223"/>
                      </a:lnTo>
                      <a:lnTo>
                        <a:pt x="212" y="254"/>
                      </a:lnTo>
                      <a:lnTo>
                        <a:pt x="225" y="284"/>
                      </a:lnTo>
                      <a:lnTo>
                        <a:pt x="234" y="314"/>
                      </a:lnTo>
                      <a:lnTo>
                        <a:pt x="242" y="344"/>
                      </a:lnTo>
                      <a:lnTo>
                        <a:pt x="248" y="373"/>
                      </a:lnTo>
                      <a:lnTo>
                        <a:pt x="252" y="400"/>
                      </a:lnTo>
                      <a:lnTo>
                        <a:pt x="254" y="426"/>
                      </a:lnTo>
                      <a:lnTo>
                        <a:pt x="253" y="451"/>
                      </a:lnTo>
                      <a:lnTo>
                        <a:pt x="240" y="451"/>
                      </a:lnTo>
                      <a:lnTo>
                        <a:pt x="241" y="416"/>
                      </a:lnTo>
                      <a:lnTo>
                        <a:pt x="238" y="386"/>
                      </a:lnTo>
                      <a:lnTo>
                        <a:pt x="230" y="362"/>
                      </a:lnTo>
                      <a:lnTo>
                        <a:pt x="218" y="340"/>
                      </a:lnTo>
                      <a:lnTo>
                        <a:pt x="202" y="321"/>
                      </a:lnTo>
                      <a:lnTo>
                        <a:pt x="183" y="301"/>
                      </a:lnTo>
                      <a:lnTo>
                        <a:pt x="159" y="280"/>
                      </a:lnTo>
                      <a:lnTo>
                        <a:pt x="134" y="257"/>
                      </a:lnTo>
                      <a:lnTo>
                        <a:pt x="135" y="250"/>
                      </a:lnTo>
                      <a:lnTo>
                        <a:pt x="139" y="241"/>
                      </a:lnTo>
                      <a:lnTo>
                        <a:pt x="143" y="233"/>
                      </a:lnTo>
                      <a:lnTo>
                        <a:pt x="151" y="227"/>
                      </a:lnTo>
                      <a:lnTo>
                        <a:pt x="150" y="221"/>
                      </a:lnTo>
                      <a:lnTo>
                        <a:pt x="147" y="212"/>
                      </a:lnTo>
                      <a:lnTo>
                        <a:pt x="144" y="208"/>
                      </a:lnTo>
                      <a:lnTo>
                        <a:pt x="147" y="208"/>
                      </a:lnTo>
                      <a:lnTo>
                        <a:pt x="146" y="187"/>
                      </a:lnTo>
                      <a:lnTo>
                        <a:pt x="138" y="162"/>
                      </a:lnTo>
                      <a:lnTo>
                        <a:pt x="123" y="134"/>
                      </a:lnTo>
                      <a:lnTo>
                        <a:pt x="103" y="104"/>
                      </a:lnTo>
                      <a:lnTo>
                        <a:pt x="80" y="75"/>
                      </a:lnTo>
                      <a:lnTo>
                        <a:pt x="53" y="47"/>
                      </a:lnTo>
                      <a:lnTo>
                        <a:pt x="27" y="2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87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37" name="Freeform 13"/>
                <p:cNvSpPr>
                  <a:spLocks/>
                </p:cNvSpPr>
                <p:nvPr/>
              </p:nvSpPr>
              <p:spPr bwMode="auto">
                <a:xfrm>
                  <a:off x="960" y="3488"/>
                  <a:ext cx="617" cy="367"/>
                </a:xfrm>
                <a:custGeom>
                  <a:avLst/>
                  <a:gdLst>
                    <a:gd name="T0" fmla="*/ 1053 w 1234"/>
                    <a:gd name="T1" fmla="*/ 490 h 734"/>
                    <a:gd name="T2" fmla="*/ 1095 w 1234"/>
                    <a:gd name="T3" fmla="*/ 418 h 734"/>
                    <a:gd name="T4" fmla="*/ 1167 w 1234"/>
                    <a:gd name="T5" fmla="*/ 391 h 734"/>
                    <a:gd name="T6" fmla="*/ 1210 w 1234"/>
                    <a:gd name="T7" fmla="*/ 383 h 734"/>
                    <a:gd name="T8" fmla="*/ 1083 w 1234"/>
                    <a:gd name="T9" fmla="*/ 326 h 734"/>
                    <a:gd name="T10" fmla="*/ 1050 w 1234"/>
                    <a:gd name="T11" fmla="*/ 393 h 734"/>
                    <a:gd name="T12" fmla="*/ 1042 w 1234"/>
                    <a:gd name="T13" fmla="*/ 364 h 734"/>
                    <a:gd name="T14" fmla="*/ 998 w 1234"/>
                    <a:gd name="T15" fmla="*/ 424 h 734"/>
                    <a:gd name="T16" fmla="*/ 924 w 1234"/>
                    <a:gd name="T17" fmla="*/ 408 h 734"/>
                    <a:gd name="T18" fmla="*/ 880 w 1234"/>
                    <a:gd name="T19" fmla="*/ 389 h 734"/>
                    <a:gd name="T20" fmla="*/ 894 w 1234"/>
                    <a:gd name="T21" fmla="*/ 414 h 734"/>
                    <a:gd name="T22" fmla="*/ 862 w 1234"/>
                    <a:gd name="T23" fmla="*/ 416 h 734"/>
                    <a:gd name="T24" fmla="*/ 827 w 1234"/>
                    <a:gd name="T25" fmla="*/ 421 h 734"/>
                    <a:gd name="T26" fmla="*/ 759 w 1234"/>
                    <a:gd name="T27" fmla="*/ 376 h 734"/>
                    <a:gd name="T28" fmla="*/ 690 w 1234"/>
                    <a:gd name="T29" fmla="*/ 357 h 734"/>
                    <a:gd name="T30" fmla="*/ 656 w 1234"/>
                    <a:gd name="T31" fmla="*/ 366 h 734"/>
                    <a:gd name="T32" fmla="*/ 705 w 1234"/>
                    <a:gd name="T33" fmla="*/ 399 h 734"/>
                    <a:gd name="T34" fmla="*/ 741 w 1234"/>
                    <a:gd name="T35" fmla="*/ 438 h 734"/>
                    <a:gd name="T36" fmla="*/ 820 w 1234"/>
                    <a:gd name="T37" fmla="*/ 478 h 734"/>
                    <a:gd name="T38" fmla="*/ 940 w 1234"/>
                    <a:gd name="T39" fmla="*/ 486 h 734"/>
                    <a:gd name="T40" fmla="*/ 1019 w 1234"/>
                    <a:gd name="T41" fmla="*/ 449 h 734"/>
                    <a:gd name="T42" fmla="*/ 1069 w 1234"/>
                    <a:gd name="T43" fmla="*/ 410 h 734"/>
                    <a:gd name="T44" fmla="*/ 1034 w 1234"/>
                    <a:gd name="T45" fmla="*/ 479 h 734"/>
                    <a:gd name="T46" fmla="*/ 972 w 1234"/>
                    <a:gd name="T47" fmla="*/ 568 h 734"/>
                    <a:gd name="T48" fmla="*/ 908 w 1234"/>
                    <a:gd name="T49" fmla="*/ 531 h 734"/>
                    <a:gd name="T50" fmla="*/ 819 w 1234"/>
                    <a:gd name="T51" fmla="*/ 493 h 734"/>
                    <a:gd name="T52" fmla="*/ 764 w 1234"/>
                    <a:gd name="T53" fmla="*/ 469 h 734"/>
                    <a:gd name="T54" fmla="*/ 721 w 1234"/>
                    <a:gd name="T55" fmla="*/ 444 h 734"/>
                    <a:gd name="T56" fmla="*/ 624 w 1234"/>
                    <a:gd name="T57" fmla="*/ 399 h 734"/>
                    <a:gd name="T58" fmla="*/ 522 w 1234"/>
                    <a:gd name="T59" fmla="*/ 354 h 734"/>
                    <a:gd name="T60" fmla="*/ 439 w 1234"/>
                    <a:gd name="T61" fmla="*/ 315 h 734"/>
                    <a:gd name="T62" fmla="*/ 364 w 1234"/>
                    <a:gd name="T63" fmla="*/ 263 h 734"/>
                    <a:gd name="T64" fmla="*/ 340 w 1234"/>
                    <a:gd name="T65" fmla="*/ 198 h 734"/>
                    <a:gd name="T66" fmla="*/ 327 w 1234"/>
                    <a:gd name="T67" fmla="*/ 172 h 734"/>
                    <a:gd name="T68" fmla="*/ 361 w 1234"/>
                    <a:gd name="T69" fmla="*/ 221 h 734"/>
                    <a:gd name="T70" fmla="*/ 357 w 1234"/>
                    <a:gd name="T71" fmla="*/ 154 h 734"/>
                    <a:gd name="T72" fmla="*/ 381 w 1234"/>
                    <a:gd name="T73" fmla="*/ 184 h 734"/>
                    <a:gd name="T74" fmla="*/ 392 w 1234"/>
                    <a:gd name="T75" fmla="*/ 184 h 734"/>
                    <a:gd name="T76" fmla="*/ 351 w 1234"/>
                    <a:gd name="T77" fmla="*/ 130 h 734"/>
                    <a:gd name="T78" fmla="*/ 317 w 1234"/>
                    <a:gd name="T79" fmla="*/ 62 h 734"/>
                    <a:gd name="T80" fmla="*/ 288 w 1234"/>
                    <a:gd name="T81" fmla="*/ 91 h 734"/>
                    <a:gd name="T82" fmla="*/ 263 w 1234"/>
                    <a:gd name="T83" fmla="*/ 22 h 734"/>
                    <a:gd name="T84" fmla="*/ 228 w 1234"/>
                    <a:gd name="T85" fmla="*/ 0 h 734"/>
                    <a:gd name="T86" fmla="*/ 199 w 1234"/>
                    <a:gd name="T87" fmla="*/ 10 h 734"/>
                    <a:gd name="T88" fmla="*/ 161 w 1234"/>
                    <a:gd name="T89" fmla="*/ 33 h 734"/>
                    <a:gd name="T90" fmla="*/ 85 w 1234"/>
                    <a:gd name="T91" fmla="*/ 61 h 734"/>
                    <a:gd name="T92" fmla="*/ 0 w 1234"/>
                    <a:gd name="T93" fmla="*/ 150 h 734"/>
                    <a:gd name="T94" fmla="*/ 36 w 1234"/>
                    <a:gd name="T95" fmla="*/ 244 h 734"/>
                    <a:gd name="T96" fmla="*/ 99 w 1234"/>
                    <a:gd name="T97" fmla="*/ 217 h 734"/>
                    <a:gd name="T98" fmla="*/ 192 w 1234"/>
                    <a:gd name="T99" fmla="*/ 208 h 734"/>
                    <a:gd name="T100" fmla="*/ 259 w 1234"/>
                    <a:gd name="T101" fmla="*/ 214 h 734"/>
                    <a:gd name="T102" fmla="*/ 292 w 1234"/>
                    <a:gd name="T103" fmla="*/ 229 h 734"/>
                    <a:gd name="T104" fmla="*/ 328 w 1234"/>
                    <a:gd name="T105" fmla="*/ 247 h 734"/>
                    <a:gd name="T106" fmla="*/ 379 w 1234"/>
                    <a:gd name="T107" fmla="*/ 303 h 734"/>
                    <a:gd name="T108" fmla="*/ 506 w 1234"/>
                    <a:gd name="T109" fmla="*/ 423 h 734"/>
                    <a:gd name="T110" fmla="*/ 648 w 1234"/>
                    <a:gd name="T111" fmla="*/ 555 h 734"/>
                    <a:gd name="T112" fmla="*/ 691 w 1234"/>
                    <a:gd name="T113" fmla="*/ 651 h 734"/>
                    <a:gd name="T114" fmla="*/ 760 w 1234"/>
                    <a:gd name="T115" fmla="*/ 682 h 7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234" h="734">
                      <a:moveTo>
                        <a:pt x="777" y="734"/>
                      </a:moveTo>
                      <a:lnTo>
                        <a:pt x="1072" y="734"/>
                      </a:lnTo>
                      <a:lnTo>
                        <a:pt x="1067" y="686"/>
                      </a:lnTo>
                      <a:lnTo>
                        <a:pt x="1061" y="606"/>
                      </a:lnTo>
                      <a:lnTo>
                        <a:pt x="1055" y="529"/>
                      </a:lnTo>
                      <a:lnTo>
                        <a:pt x="1053" y="490"/>
                      </a:lnTo>
                      <a:lnTo>
                        <a:pt x="1055" y="483"/>
                      </a:lnTo>
                      <a:lnTo>
                        <a:pt x="1060" y="474"/>
                      </a:lnTo>
                      <a:lnTo>
                        <a:pt x="1068" y="461"/>
                      </a:lnTo>
                      <a:lnTo>
                        <a:pt x="1076" y="447"/>
                      </a:lnTo>
                      <a:lnTo>
                        <a:pt x="1085" y="432"/>
                      </a:lnTo>
                      <a:lnTo>
                        <a:pt x="1095" y="418"/>
                      </a:lnTo>
                      <a:lnTo>
                        <a:pt x="1103" y="407"/>
                      </a:lnTo>
                      <a:lnTo>
                        <a:pt x="1110" y="397"/>
                      </a:lnTo>
                      <a:lnTo>
                        <a:pt x="1122" y="394"/>
                      </a:lnTo>
                      <a:lnTo>
                        <a:pt x="1136" y="392"/>
                      </a:lnTo>
                      <a:lnTo>
                        <a:pt x="1151" y="391"/>
                      </a:lnTo>
                      <a:lnTo>
                        <a:pt x="1167" y="391"/>
                      </a:lnTo>
                      <a:lnTo>
                        <a:pt x="1184" y="392"/>
                      </a:lnTo>
                      <a:lnTo>
                        <a:pt x="1201" y="393"/>
                      </a:lnTo>
                      <a:lnTo>
                        <a:pt x="1218" y="395"/>
                      </a:lnTo>
                      <a:lnTo>
                        <a:pt x="1234" y="399"/>
                      </a:lnTo>
                      <a:lnTo>
                        <a:pt x="1225" y="392"/>
                      </a:lnTo>
                      <a:lnTo>
                        <a:pt x="1210" y="383"/>
                      </a:lnTo>
                      <a:lnTo>
                        <a:pt x="1191" y="370"/>
                      </a:lnTo>
                      <a:lnTo>
                        <a:pt x="1169" y="357"/>
                      </a:lnTo>
                      <a:lnTo>
                        <a:pt x="1146" y="346"/>
                      </a:lnTo>
                      <a:lnTo>
                        <a:pt x="1123" y="335"/>
                      </a:lnTo>
                      <a:lnTo>
                        <a:pt x="1103" y="328"/>
                      </a:lnTo>
                      <a:lnTo>
                        <a:pt x="1083" y="326"/>
                      </a:lnTo>
                      <a:lnTo>
                        <a:pt x="1067" y="332"/>
                      </a:lnTo>
                      <a:lnTo>
                        <a:pt x="1061" y="346"/>
                      </a:lnTo>
                      <a:lnTo>
                        <a:pt x="1060" y="364"/>
                      </a:lnTo>
                      <a:lnTo>
                        <a:pt x="1058" y="383"/>
                      </a:lnTo>
                      <a:lnTo>
                        <a:pt x="1053" y="392"/>
                      </a:lnTo>
                      <a:lnTo>
                        <a:pt x="1050" y="393"/>
                      </a:lnTo>
                      <a:lnTo>
                        <a:pt x="1047" y="388"/>
                      </a:lnTo>
                      <a:lnTo>
                        <a:pt x="1048" y="383"/>
                      </a:lnTo>
                      <a:lnTo>
                        <a:pt x="1050" y="378"/>
                      </a:lnTo>
                      <a:lnTo>
                        <a:pt x="1048" y="373"/>
                      </a:lnTo>
                      <a:lnTo>
                        <a:pt x="1045" y="369"/>
                      </a:lnTo>
                      <a:lnTo>
                        <a:pt x="1042" y="364"/>
                      </a:lnTo>
                      <a:lnTo>
                        <a:pt x="1040" y="372"/>
                      </a:lnTo>
                      <a:lnTo>
                        <a:pt x="1035" y="381"/>
                      </a:lnTo>
                      <a:lnTo>
                        <a:pt x="1027" y="392"/>
                      </a:lnTo>
                      <a:lnTo>
                        <a:pt x="1017" y="403"/>
                      </a:lnTo>
                      <a:lnTo>
                        <a:pt x="1007" y="414"/>
                      </a:lnTo>
                      <a:lnTo>
                        <a:pt x="998" y="424"/>
                      </a:lnTo>
                      <a:lnTo>
                        <a:pt x="989" y="432"/>
                      </a:lnTo>
                      <a:lnTo>
                        <a:pt x="983" y="438"/>
                      </a:lnTo>
                      <a:lnTo>
                        <a:pt x="975" y="433"/>
                      </a:lnTo>
                      <a:lnTo>
                        <a:pt x="961" y="426"/>
                      </a:lnTo>
                      <a:lnTo>
                        <a:pt x="944" y="417"/>
                      </a:lnTo>
                      <a:lnTo>
                        <a:pt x="924" y="408"/>
                      </a:lnTo>
                      <a:lnTo>
                        <a:pt x="904" y="399"/>
                      </a:lnTo>
                      <a:lnTo>
                        <a:pt x="886" y="389"/>
                      </a:lnTo>
                      <a:lnTo>
                        <a:pt x="872" y="383"/>
                      </a:lnTo>
                      <a:lnTo>
                        <a:pt x="862" y="378"/>
                      </a:lnTo>
                      <a:lnTo>
                        <a:pt x="872" y="385"/>
                      </a:lnTo>
                      <a:lnTo>
                        <a:pt x="880" y="389"/>
                      </a:lnTo>
                      <a:lnTo>
                        <a:pt x="886" y="394"/>
                      </a:lnTo>
                      <a:lnTo>
                        <a:pt x="891" y="399"/>
                      </a:lnTo>
                      <a:lnTo>
                        <a:pt x="893" y="402"/>
                      </a:lnTo>
                      <a:lnTo>
                        <a:pt x="894" y="407"/>
                      </a:lnTo>
                      <a:lnTo>
                        <a:pt x="894" y="410"/>
                      </a:lnTo>
                      <a:lnTo>
                        <a:pt x="894" y="414"/>
                      </a:lnTo>
                      <a:lnTo>
                        <a:pt x="887" y="411"/>
                      </a:lnTo>
                      <a:lnTo>
                        <a:pt x="881" y="410"/>
                      </a:lnTo>
                      <a:lnTo>
                        <a:pt x="876" y="410"/>
                      </a:lnTo>
                      <a:lnTo>
                        <a:pt x="871" y="411"/>
                      </a:lnTo>
                      <a:lnTo>
                        <a:pt x="866" y="414"/>
                      </a:lnTo>
                      <a:lnTo>
                        <a:pt x="862" y="416"/>
                      </a:lnTo>
                      <a:lnTo>
                        <a:pt x="858" y="419"/>
                      </a:lnTo>
                      <a:lnTo>
                        <a:pt x="855" y="423"/>
                      </a:lnTo>
                      <a:lnTo>
                        <a:pt x="850" y="425"/>
                      </a:lnTo>
                      <a:lnTo>
                        <a:pt x="843" y="425"/>
                      </a:lnTo>
                      <a:lnTo>
                        <a:pt x="836" y="424"/>
                      </a:lnTo>
                      <a:lnTo>
                        <a:pt x="827" y="421"/>
                      </a:lnTo>
                      <a:lnTo>
                        <a:pt x="818" y="416"/>
                      </a:lnTo>
                      <a:lnTo>
                        <a:pt x="808" y="409"/>
                      </a:lnTo>
                      <a:lnTo>
                        <a:pt x="796" y="401"/>
                      </a:lnTo>
                      <a:lnTo>
                        <a:pt x="785" y="392"/>
                      </a:lnTo>
                      <a:lnTo>
                        <a:pt x="773" y="383"/>
                      </a:lnTo>
                      <a:lnTo>
                        <a:pt x="759" y="376"/>
                      </a:lnTo>
                      <a:lnTo>
                        <a:pt x="745" y="370"/>
                      </a:lnTo>
                      <a:lnTo>
                        <a:pt x="733" y="365"/>
                      </a:lnTo>
                      <a:lnTo>
                        <a:pt x="719" y="362"/>
                      </a:lnTo>
                      <a:lnTo>
                        <a:pt x="707" y="359"/>
                      </a:lnTo>
                      <a:lnTo>
                        <a:pt x="697" y="358"/>
                      </a:lnTo>
                      <a:lnTo>
                        <a:pt x="690" y="357"/>
                      </a:lnTo>
                      <a:lnTo>
                        <a:pt x="683" y="357"/>
                      </a:lnTo>
                      <a:lnTo>
                        <a:pt x="676" y="358"/>
                      </a:lnTo>
                      <a:lnTo>
                        <a:pt x="669" y="359"/>
                      </a:lnTo>
                      <a:lnTo>
                        <a:pt x="663" y="362"/>
                      </a:lnTo>
                      <a:lnTo>
                        <a:pt x="658" y="364"/>
                      </a:lnTo>
                      <a:lnTo>
                        <a:pt x="656" y="366"/>
                      </a:lnTo>
                      <a:lnTo>
                        <a:pt x="656" y="370"/>
                      </a:lnTo>
                      <a:lnTo>
                        <a:pt x="660" y="372"/>
                      </a:lnTo>
                      <a:lnTo>
                        <a:pt x="668" y="377"/>
                      </a:lnTo>
                      <a:lnTo>
                        <a:pt x="679" y="383"/>
                      </a:lnTo>
                      <a:lnTo>
                        <a:pt x="691" y="391"/>
                      </a:lnTo>
                      <a:lnTo>
                        <a:pt x="705" y="399"/>
                      </a:lnTo>
                      <a:lnTo>
                        <a:pt x="717" y="408"/>
                      </a:lnTo>
                      <a:lnTo>
                        <a:pt x="728" y="415"/>
                      </a:lnTo>
                      <a:lnTo>
                        <a:pt x="737" y="422"/>
                      </a:lnTo>
                      <a:lnTo>
                        <a:pt x="742" y="425"/>
                      </a:lnTo>
                      <a:lnTo>
                        <a:pt x="744" y="431"/>
                      </a:lnTo>
                      <a:lnTo>
                        <a:pt x="741" y="438"/>
                      </a:lnTo>
                      <a:lnTo>
                        <a:pt x="736" y="445"/>
                      </a:lnTo>
                      <a:lnTo>
                        <a:pt x="735" y="451"/>
                      </a:lnTo>
                      <a:lnTo>
                        <a:pt x="756" y="459"/>
                      </a:lnTo>
                      <a:lnTo>
                        <a:pt x="777" y="467"/>
                      </a:lnTo>
                      <a:lnTo>
                        <a:pt x="798" y="472"/>
                      </a:lnTo>
                      <a:lnTo>
                        <a:pt x="820" y="478"/>
                      </a:lnTo>
                      <a:lnTo>
                        <a:pt x="841" y="483"/>
                      </a:lnTo>
                      <a:lnTo>
                        <a:pt x="863" y="485"/>
                      </a:lnTo>
                      <a:lnTo>
                        <a:pt x="884" y="487"/>
                      </a:lnTo>
                      <a:lnTo>
                        <a:pt x="903" y="487"/>
                      </a:lnTo>
                      <a:lnTo>
                        <a:pt x="923" y="487"/>
                      </a:lnTo>
                      <a:lnTo>
                        <a:pt x="940" y="486"/>
                      </a:lnTo>
                      <a:lnTo>
                        <a:pt x="957" y="483"/>
                      </a:lnTo>
                      <a:lnTo>
                        <a:pt x="974" y="478"/>
                      </a:lnTo>
                      <a:lnTo>
                        <a:pt x="987" y="474"/>
                      </a:lnTo>
                      <a:lnTo>
                        <a:pt x="1000" y="467"/>
                      </a:lnTo>
                      <a:lnTo>
                        <a:pt x="1010" y="459"/>
                      </a:lnTo>
                      <a:lnTo>
                        <a:pt x="1019" y="449"/>
                      </a:lnTo>
                      <a:lnTo>
                        <a:pt x="1024" y="442"/>
                      </a:lnTo>
                      <a:lnTo>
                        <a:pt x="1032" y="433"/>
                      </a:lnTo>
                      <a:lnTo>
                        <a:pt x="1042" y="425"/>
                      </a:lnTo>
                      <a:lnTo>
                        <a:pt x="1051" y="418"/>
                      </a:lnTo>
                      <a:lnTo>
                        <a:pt x="1060" y="412"/>
                      </a:lnTo>
                      <a:lnTo>
                        <a:pt x="1069" y="410"/>
                      </a:lnTo>
                      <a:lnTo>
                        <a:pt x="1076" y="411"/>
                      </a:lnTo>
                      <a:lnTo>
                        <a:pt x="1082" y="417"/>
                      </a:lnTo>
                      <a:lnTo>
                        <a:pt x="1067" y="422"/>
                      </a:lnTo>
                      <a:lnTo>
                        <a:pt x="1055" y="436"/>
                      </a:lnTo>
                      <a:lnTo>
                        <a:pt x="1044" y="455"/>
                      </a:lnTo>
                      <a:lnTo>
                        <a:pt x="1034" y="479"/>
                      </a:lnTo>
                      <a:lnTo>
                        <a:pt x="1023" y="505"/>
                      </a:lnTo>
                      <a:lnTo>
                        <a:pt x="1013" y="529"/>
                      </a:lnTo>
                      <a:lnTo>
                        <a:pt x="1002" y="550"/>
                      </a:lnTo>
                      <a:lnTo>
                        <a:pt x="990" y="565"/>
                      </a:lnTo>
                      <a:lnTo>
                        <a:pt x="982" y="568"/>
                      </a:lnTo>
                      <a:lnTo>
                        <a:pt x="972" y="568"/>
                      </a:lnTo>
                      <a:lnTo>
                        <a:pt x="961" y="566"/>
                      </a:lnTo>
                      <a:lnTo>
                        <a:pt x="949" y="560"/>
                      </a:lnTo>
                      <a:lnTo>
                        <a:pt x="938" y="553"/>
                      </a:lnTo>
                      <a:lnTo>
                        <a:pt x="926" y="546"/>
                      </a:lnTo>
                      <a:lnTo>
                        <a:pt x="916" y="538"/>
                      </a:lnTo>
                      <a:lnTo>
                        <a:pt x="908" y="531"/>
                      </a:lnTo>
                      <a:lnTo>
                        <a:pt x="899" y="524"/>
                      </a:lnTo>
                      <a:lnTo>
                        <a:pt x="885" y="517"/>
                      </a:lnTo>
                      <a:lnTo>
                        <a:pt x="870" y="510"/>
                      </a:lnTo>
                      <a:lnTo>
                        <a:pt x="853" y="505"/>
                      </a:lnTo>
                      <a:lnTo>
                        <a:pt x="835" y="498"/>
                      </a:lnTo>
                      <a:lnTo>
                        <a:pt x="819" y="493"/>
                      </a:lnTo>
                      <a:lnTo>
                        <a:pt x="807" y="489"/>
                      </a:lnTo>
                      <a:lnTo>
                        <a:pt x="796" y="485"/>
                      </a:lnTo>
                      <a:lnTo>
                        <a:pt x="788" y="483"/>
                      </a:lnTo>
                      <a:lnTo>
                        <a:pt x="781" y="478"/>
                      </a:lnTo>
                      <a:lnTo>
                        <a:pt x="772" y="475"/>
                      </a:lnTo>
                      <a:lnTo>
                        <a:pt x="764" y="469"/>
                      </a:lnTo>
                      <a:lnTo>
                        <a:pt x="756" y="464"/>
                      </a:lnTo>
                      <a:lnTo>
                        <a:pt x="749" y="460"/>
                      </a:lnTo>
                      <a:lnTo>
                        <a:pt x="742" y="455"/>
                      </a:lnTo>
                      <a:lnTo>
                        <a:pt x="735" y="451"/>
                      </a:lnTo>
                      <a:lnTo>
                        <a:pt x="730" y="448"/>
                      </a:lnTo>
                      <a:lnTo>
                        <a:pt x="721" y="444"/>
                      </a:lnTo>
                      <a:lnTo>
                        <a:pt x="710" y="438"/>
                      </a:lnTo>
                      <a:lnTo>
                        <a:pt x="696" y="432"/>
                      </a:lnTo>
                      <a:lnTo>
                        <a:pt x="680" y="424"/>
                      </a:lnTo>
                      <a:lnTo>
                        <a:pt x="663" y="416"/>
                      </a:lnTo>
                      <a:lnTo>
                        <a:pt x="644" y="408"/>
                      </a:lnTo>
                      <a:lnTo>
                        <a:pt x="624" y="399"/>
                      </a:lnTo>
                      <a:lnTo>
                        <a:pt x="605" y="391"/>
                      </a:lnTo>
                      <a:lnTo>
                        <a:pt x="585" y="381"/>
                      </a:lnTo>
                      <a:lnTo>
                        <a:pt x="567" y="373"/>
                      </a:lnTo>
                      <a:lnTo>
                        <a:pt x="550" y="366"/>
                      </a:lnTo>
                      <a:lnTo>
                        <a:pt x="535" y="359"/>
                      </a:lnTo>
                      <a:lnTo>
                        <a:pt x="522" y="354"/>
                      </a:lnTo>
                      <a:lnTo>
                        <a:pt x="512" y="349"/>
                      </a:lnTo>
                      <a:lnTo>
                        <a:pt x="505" y="346"/>
                      </a:lnTo>
                      <a:lnTo>
                        <a:pt x="492" y="340"/>
                      </a:lnTo>
                      <a:lnTo>
                        <a:pt x="476" y="332"/>
                      </a:lnTo>
                      <a:lnTo>
                        <a:pt x="459" y="324"/>
                      </a:lnTo>
                      <a:lnTo>
                        <a:pt x="439" y="315"/>
                      </a:lnTo>
                      <a:lnTo>
                        <a:pt x="421" y="306"/>
                      </a:lnTo>
                      <a:lnTo>
                        <a:pt x="404" y="297"/>
                      </a:lnTo>
                      <a:lnTo>
                        <a:pt x="392" y="290"/>
                      </a:lnTo>
                      <a:lnTo>
                        <a:pt x="383" y="286"/>
                      </a:lnTo>
                      <a:lnTo>
                        <a:pt x="372" y="276"/>
                      </a:lnTo>
                      <a:lnTo>
                        <a:pt x="364" y="263"/>
                      </a:lnTo>
                      <a:lnTo>
                        <a:pt x="358" y="249"/>
                      </a:lnTo>
                      <a:lnTo>
                        <a:pt x="356" y="236"/>
                      </a:lnTo>
                      <a:lnTo>
                        <a:pt x="355" y="227"/>
                      </a:lnTo>
                      <a:lnTo>
                        <a:pt x="351" y="218"/>
                      </a:lnTo>
                      <a:lnTo>
                        <a:pt x="346" y="207"/>
                      </a:lnTo>
                      <a:lnTo>
                        <a:pt x="340" y="198"/>
                      </a:lnTo>
                      <a:lnTo>
                        <a:pt x="334" y="188"/>
                      </a:lnTo>
                      <a:lnTo>
                        <a:pt x="328" y="179"/>
                      </a:lnTo>
                      <a:lnTo>
                        <a:pt x="323" y="170"/>
                      </a:lnTo>
                      <a:lnTo>
                        <a:pt x="319" y="162"/>
                      </a:lnTo>
                      <a:lnTo>
                        <a:pt x="323" y="166"/>
                      </a:lnTo>
                      <a:lnTo>
                        <a:pt x="327" y="172"/>
                      </a:lnTo>
                      <a:lnTo>
                        <a:pt x="333" y="179"/>
                      </a:lnTo>
                      <a:lnTo>
                        <a:pt x="339" y="187"/>
                      </a:lnTo>
                      <a:lnTo>
                        <a:pt x="346" y="196"/>
                      </a:lnTo>
                      <a:lnTo>
                        <a:pt x="351" y="204"/>
                      </a:lnTo>
                      <a:lnTo>
                        <a:pt x="356" y="213"/>
                      </a:lnTo>
                      <a:lnTo>
                        <a:pt x="361" y="221"/>
                      </a:lnTo>
                      <a:lnTo>
                        <a:pt x="357" y="204"/>
                      </a:lnTo>
                      <a:lnTo>
                        <a:pt x="357" y="185"/>
                      </a:lnTo>
                      <a:lnTo>
                        <a:pt x="356" y="165"/>
                      </a:lnTo>
                      <a:lnTo>
                        <a:pt x="347" y="143"/>
                      </a:lnTo>
                      <a:lnTo>
                        <a:pt x="353" y="147"/>
                      </a:lnTo>
                      <a:lnTo>
                        <a:pt x="357" y="154"/>
                      </a:lnTo>
                      <a:lnTo>
                        <a:pt x="362" y="161"/>
                      </a:lnTo>
                      <a:lnTo>
                        <a:pt x="366" y="168"/>
                      </a:lnTo>
                      <a:lnTo>
                        <a:pt x="369" y="172"/>
                      </a:lnTo>
                      <a:lnTo>
                        <a:pt x="372" y="176"/>
                      </a:lnTo>
                      <a:lnTo>
                        <a:pt x="376" y="180"/>
                      </a:lnTo>
                      <a:lnTo>
                        <a:pt x="381" y="184"/>
                      </a:lnTo>
                      <a:lnTo>
                        <a:pt x="387" y="189"/>
                      </a:lnTo>
                      <a:lnTo>
                        <a:pt x="393" y="195"/>
                      </a:lnTo>
                      <a:lnTo>
                        <a:pt x="401" y="200"/>
                      </a:lnTo>
                      <a:lnTo>
                        <a:pt x="410" y="207"/>
                      </a:lnTo>
                      <a:lnTo>
                        <a:pt x="401" y="196"/>
                      </a:lnTo>
                      <a:lnTo>
                        <a:pt x="392" y="184"/>
                      </a:lnTo>
                      <a:lnTo>
                        <a:pt x="385" y="174"/>
                      </a:lnTo>
                      <a:lnTo>
                        <a:pt x="379" y="165"/>
                      </a:lnTo>
                      <a:lnTo>
                        <a:pt x="373" y="159"/>
                      </a:lnTo>
                      <a:lnTo>
                        <a:pt x="366" y="151"/>
                      </a:lnTo>
                      <a:lnTo>
                        <a:pt x="358" y="142"/>
                      </a:lnTo>
                      <a:lnTo>
                        <a:pt x="351" y="130"/>
                      </a:lnTo>
                      <a:lnTo>
                        <a:pt x="345" y="120"/>
                      </a:lnTo>
                      <a:lnTo>
                        <a:pt x="339" y="108"/>
                      </a:lnTo>
                      <a:lnTo>
                        <a:pt x="334" y="98"/>
                      </a:lnTo>
                      <a:lnTo>
                        <a:pt x="331" y="89"/>
                      </a:lnTo>
                      <a:lnTo>
                        <a:pt x="325" y="75"/>
                      </a:lnTo>
                      <a:lnTo>
                        <a:pt x="317" y="62"/>
                      </a:lnTo>
                      <a:lnTo>
                        <a:pt x="309" y="51"/>
                      </a:lnTo>
                      <a:lnTo>
                        <a:pt x="300" y="43"/>
                      </a:lnTo>
                      <a:lnTo>
                        <a:pt x="294" y="49"/>
                      </a:lnTo>
                      <a:lnTo>
                        <a:pt x="290" y="61"/>
                      </a:lnTo>
                      <a:lnTo>
                        <a:pt x="287" y="76"/>
                      </a:lnTo>
                      <a:lnTo>
                        <a:pt x="288" y="91"/>
                      </a:lnTo>
                      <a:lnTo>
                        <a:pt x="283" y="82"/>
                      </a:lnTo>
                      <a:lnTo>
                        <a:pt x="280" y="64"/>
                      </a:lnTo>
                      <a:lnTo>
                        <a:pt x="279" y="45"/>
                      </a:lnTo>
                      <a:lnTo>
                        <a:pt x="280" y="25"/>
                      </a:lnTo>
                      <a:lnTo>
                        <a:pt x="272" y="23"/>
                      </a:lnTo>
                      <a:lnTo>
                        <a:pt x="263" y="22"/>
                      </a:lnTo>
                      <a:lnTo>
                        <a:pt x="253" y="21"/>
                      </a:lnTo>
                      <a:lnTo>
                        <a:pt x="245" y="18"/>
                      </a:lnTo>
                      <a:lnTo>
                        <a:pt x="239" y="16"/>
                      </a:lnTo>
                      <a:lnTo>
                        <a:pt x="233" y="11"/>
                      </a:lnTo>
                      <a:lnTo>
                        <a:pt x="229" y="7"/>
                      </a:lnTo>
                      <a:lnTo>
                        <a:pt x="228" y="0"/>
                      </a:lnTo>
                      <a:lnTo>
                        <a:pt x="224" y="2"/>
                      </a:lnTo>
                      <a:lnTo>
                        <a:pt x="219" y="3"/>
                      </a:lnTo>
                      <a:lnTo>
                        <a:pt x="214" y="6"/>
                      </a:lnTo>
                      <a:lnTo>
                        <a:pt x="210" y="7"/>
                      </a:lnTo>
                      <a:lnTo>
                        <a:pt x="204" y="9"/>
                      </a:lnTo>
                      <a:lnTo>
                        <a:pt x="199" y="10"/>
                      </a:lnTo>
                      <a:lnTo>
                        <a:pt x="195" y="13"/>
                      </a:lnTo>
                      <a:lnTo>
                        <a:pt x="190" y="15"/>
                      </a:lnTo>
                      <a:lnTo>
                        <a:pt x="187" y="21"/>
                      </a:lnTo>
                      <a:lnTo>
                        <a:pt x="181" y="25"/>
                      </a:lnTo>
                      <a:lnTo>
                        <a:pt x="172" y="30"/>
                      </a:lnTo>
                      <a:lnTo>
                        <a:pt x="161" y="33"/>
                      </a:lnTo>
                      <a:lnTo>
                        <a:pt x="151" y="36"/>
                      </a:lnTo>
                      <a:lnTo>
                        <a:pt x="141" y="38"/>
                      </a:lnTo>
                      <a:lnTo>
                        <a:pt x="131" y="40"/>
                      </a:lnTo>
                      <a:lnTo>
                        <a:pt x="126" y="41"/>
                      </a:lnTo>
                      <a:lnTo>
                        <a:pt x="105" y="51"/>
                      </a:lnTo>
                      <a:lnTo>
                        <a:pt x="85" y="61"/>
                      </a:lnTo>
                      <a:lnTo>
                        <a:pt x="68" y="73"/>
                      </a:lnTo>
                      <a:lnTo>
                        <a:pt x="53" y="85"/>
                      </a:lnTo>
                      <a:lnTo>
                        <a:pt x="39" y="100"/>
                      </a:lnTo>
                      <a:lnTo>
                        <a:pt x="25" y="115"/>
                      </a:lnTo>
                      <a:lnTo>
                        <a:pt x="13" y="132"/>
                      </a:lnTo>
                      <a:lnTo>
                        <a:pt x="0" y="150"/>
                      </a:lnTo>
                      <a:lnTo>
                        <a:pt x="0" y="267"/>
                      </a:lnTo>
                      <a:lnTo>
                        <a:pt x="6" y="266"/>
                      </a:lnTo>
                      <a:lnTo>
                        <a:pt x="12" y="262"/>
                      </a:lnTo>
                      <a:lnTo>
                        <a:pt x="20" y="257"/>
                      </a:lnTo>
                      <a:lnTo>
                        <a:pt x="28" y="251"/>
                      </a:lnTo>
                      <a:lnTo>
                        <a:pt x="36" y="244"/>
                      </a:lnTo>
                      <a:lnTo>
                        <a:pt x="44" y="238"/>
                      </a:lnTo>
                      <a:lnTo>
                        <a:pt x="52" y="233"/>
                      </a:lnTo>
                      <a:lnTo>
                        <a:pt x="59" y="228"/>
                      </a:lnTo>
                      <a:lnTo>
                        <a:pt x="71" y="223"/>
                      </a:lnTo>
                      <a:lnTo>
                        <a:pt x="84" y="219"/>
                      </a:lnTo>
                      <a:lnTo>
                        <a:pt x="99" y="217"/>
                      </a:lnTo>
                      <a:lnTo>
                        <a:pt x="114" y="213"/>
                      </a:lnTo>
                      <a:lnTo>
                        <a:pt x="130" y="212"/>
                      </a:lnTo>
                      <a:lnTo>
                        <a:pt x="145" y="210"/>
                      </a:lnTo>
                      <a:lnTo>
                        <a:pt x="161" y="210"/>
                      </a:lnTo>
                      <a:lnTo>
                        <a:pt x="177" y="208"/>
                      </a:lnTo>
                      <a:lnTo>
                        <a:pt x="192" y="208"/>
                      </a:lnTo>
                      <a:lnTo>
                        <a:pt x="206" y="210"/>
                      </a:lnTo>
                      <a:lnTo>
                        <a:pt x="220" y="210"/>
                      </a:lnTo>
                      <a:lnTo>
                        <a:pt x="233" y="211"/>
                      </a:lnTo>
                      <a:lnTo>
                        <a:pt x="243" y="212"/>
                      </a:lnTo>
                      <a:lnTo>
                        <a:pt x="252" y="213"/>
                      </a:lnTo>
                      <a:lnTo>
                        <a:pt x="259" y="214"/>
                      </a:lnTo>
                      <a:lnTo>
                        <a:pt x="265" y="215"/>
                      </a:lnTo>
                      <a:lnTo>
                        <a:pt x="272" y="219"/>
                      </a:lnTo>
                      <a:lnTo>
                        <a:pt x="279" y="221"/>
                      </a:lnTo>
                      <a:lnTo>
                        <a:pt x="283" y="223"/>
                      </a:lnTo>
                      <a:lnTo>
                        <a:pt x="288" y="227"/>
                      </a:lnTo>
                      <a:lnTo>
                        <a:pt x="292" y="229"/>
                      </a:lnTo>
                      <a:lnTo>
                        <a:pt x="296" y="232"/>
                      </a:lnTo>
                      <a:lnTo>
                        <a:pt x="301" y="233"/>
                      </a:lnTo>
                      <a:lnTo>
                        <a:pt x="306" y="235"/>
                      </a:lnTo>
                      <a:lnTo>
                        <a:pt x="313" y="237"/>
                      </a:lnTo>
                      <a:lnTo>
                        <a:pt x="320" y="242"/>
                      </a:lnTo>
                      <a:lnTo>
                        <a:pt x="328" y="247"/>
                      </a:lnTo>
                      <a:lnTo>
                        <a:pt x="338" y="253"/>
                      </a:lnTo>
                      <a:lnTo>
                        <a:pt x="347" y="262"/>
                      </a:lnTo>
                      <a:lnTo>
                        <a:pt x="355" y="271"/>
                      </a:lnTo>
                      <a:lnTo>
                        <a:pt x="363" y="281"/>
                      </a:lnTo>
                      <a:lnTo>
                        <a:pt x="371" y="293"/>
                      </a:lnTo>
                      <a:lnTo>
                        <a:pt x="379" y="303"/>
                      </a:lnTo>
                      <a:lnTo>
                        <a:pt x="392" y="318"/>
                      </a:lnTo>
                      <a:lnTo>
                        <a:pt x="409" y="334"/>
                      </a:lnTo>
                      <a:lnTo>
                        <a:pt x="430" y="355"/>
                      </a:lnTo>
                      <a:lnTo>
                        <a:pt x="454" y="376"/>
                      </a:lnTo>
                      <a:lnTo>
                        <a:pt x="479" y="399"/>
                      </a:lnTo>
                      <a:lnTo>
                        <a:pt x="506" y="423"/>
                      </a:lnTo>
                      <a:lnTo>
                        <a:pt x="532" y="447"/>
                      </a:lnTo>
                      <a:lnTo>
                        <a:pt x="559" y="471"/>
                      </a:lnTo>
                      <a:lnTo>
                        <a:pt x="584" y="495"/>
                      </a:lnTo>
                      <a:lnTo>
                        <a:pt x="608" y="517"/>
                      </a:lnTo>
                      <a:lnTo>
                        <a:pt x="630" y="538"/>
                      </a:lnTo>
                      <a:lnTo>
                        <a:pt x="648" y="555"/>
                      </a:lnTo>
                      <a:lnTo>
                        <a:pt x="661" y="572"/>
                      </a:lnTo>
                      <a:lnTo>
                        <a:pt x="671" y="583"/>
                      </a:lnTo>
                      <a:lnTo>
                        <a:pt x="674" y="591"/>
                      </a:lnTo>
                      <a:lnTo>
                        <a:pt x="677" y="614"/>
                      </a:lnTo>
                      <a:lnTo>
                        <a:pt x="682" y="635"/>
                      </a:lnTo>
                      <a:lnTo>
                        <a:pt x="691" y="651"/>
                      </a:lnTo>
                      <a:lnTo>
                        <a:pt x="705" y="661"/>
                      </a:lnTo>
                      <a:lnTo>
                        <a:pt x="714" y="664"/>
                      </a:lnTo>
                      <a:lnTo>
                        <a:pt x="726" y="666"/>
                      </a:lnTo>
                      <a:lnTo>
                        <a:pt x="737" y="669"/>
                      </a:lnTo>
                      <a:lnTo>
                        <a:pt x="750" y="674"/>
                      </a:lnTo>
                      <a:lnTo>
                        <a:pt x="760" y="682"/>
                      </a:lnTo>
                      <a:lnTo>
                        <a:pt x="769" y="694"/>
                      </a:lnTo>
                      <a:lnTo>
                        <a:pt x="774" y="711"/>
                      </a:lnTo>
                      <a:lnTo>
                        <a:pt x="777" y="734"/>
                      </a:lnTo>
                      <a:close/>
                    </a:path>
                  </a:pathLst>
                </a:custGeom>
                <a:solidFill>
                  <a:srgbClr val="D87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38" name="Freeform 14"/>
                <p:cNvSpPr>
                  <a:spLocks/>
                </p:cNvSpPr>
                <p:nvPr/>
              </p:nvSpPr>
              <p:spPr bwMode="auto">
                <a:xfrm>
                  <a:off x="1074" y="3472"/>
                  <a:ext cx="77" cy="61"/>
                </a:xfrm>
                <a:custGeom>
                  <a:avLst/>
                  <a:gdLst>
                    <a:gd name="T0" fmla="*/ 143 w 155"/>
                    <a:gd name="T1" fmla="*/ 0 h 123"/>
                    <a:gd name="T2" fmla="*/ 128 w 155"/>
                    <a:gd name="T3" fmla="*/ 4 h 123"/>
                    <a:gd name="T4" fmla="*/ 112 w 155"/>
                    <a:gd name="T5" fmla="*/ 8 h 123"/>
                    <a:gd name="T6" fmla="*/ 95 w 155"/>
                    <a:gd name="T7" fmla="*/ 10 h 123"/>
                    <a:gd name="T8" fmla="*/ 77 w 155"/>
                    <a:gd name="T9" fmla="*/ 13 h 123"/>
                    <a:gd name="T10" fmla="*/ 60 w 155"/>
                    <a:gd name="T11" fmla="*/ 17 h 123"/>
                    <a:gd name="T12" fmla="*/ 40 w 155"/>
                    <a:gd name="T13" fmla="*/ 20 h 123"/>
                    <a:gd name="T14" fmla="*/ 21 w 155"/>
                    <a:gd name="T15" fmla="*/ 25 h 123"/>
                    <a:gd name="T16" fmla="*/ 0 w 155"/>
                    <a:gd name="T17" fmla="*/ 32 h 123"/>
                    <a:gd name="T18" fmla="*/ 1 w 155"/>
                    <a:gd name="T19" fmla="*/ 39 h 123"/>
                    <a:gd name="T20" fmla="*/ 5 w 155"/>
                    <a:gd name="T21" fmla="*/ 43 h 123"/>
                    <a:gd name="T22" fmla="*/ 11 w 155"/>
                    <a:gd name="T23" fmla="*/ 48 h 123"/>
                    <a:gd name="T24" fmla="*/ 17 w 155"/>
                    <a:gd name="T25" fmla="*/ 50 h 123"/>
                    <a:gd name="T26" fmla="*/ 25 w 155"/>
                    <a:gd name="T27" fmla="*/ 53 h 123"/>
                    <a:gd name="T28" fmla="*/ 35 w 155"/>
                    <a:gd name="T29" fmla="*/ 54 h 123"/>
                    <a:gd name="T30" fmla="*/ 44 w 155"/>
                    <a:gd name="T31" fmla="*/ 55 h 123"/>
                    <a:gd name="T32" fmla="*/ 52 w 155"/>
                    <a:gd name="T33" fmla="*/ 57 h 123"/>
                    <a:gd name="T34" fmla="*/ 51 w 155"/>
                    <a:gd name="T35" fmla="*/ 77 h 123"/>
                    <a:gd name="T36" fmla="*/ 52 w 155"/>
                    <a:gd name="T37" fmla="*/ 96 h 123"/>
                    <a:gd name="T38" fmla="*/ 55 w 155"/>
                    <a:gd name="T39" fmla="*/ 114 h 123"/>
                    <a:gd name="T40" fmla="*/ 60 w 155"/>
                    <a:gd name="T41" fmla="*/ 123 h 123"/>
                    <a:gd name="T42" fmla="*/ 59 w 155"/>
                    <a:gd name="T43" fmla="*/ 108 h 123"/>
                    <a:gd name="T44" fmla="*/ 62 w 155"/>
                    <a:gd name="T45" fmla="*/ 93 h 123"/>
                    <a:gd name="T46" fmla="*/ 66 w 155"/>
                    <a:gd name="T47" fmla="*/ 81 h 123"/>
                    <a:gd name="T48" fmla="*/ 72 w 155"/>
                    <a:gd name="T49" fmla="*/ 75 h 123"/>
                    <a:gd name="T50" fmla="*/ 81 w 155"/>
                    <a:gd name="T51" fmla="*/ 83 h 123"/>
                    <a:gd name="T52" fmla="*/ 89 w 155"/>
                    <a:gd name="T53" fmla="*/ 94 h 123"/>
                    <a:gd name="T54" fmla="*/ 97 w 155"/>
                    <a:gd name="T55" fmla="*/ 107 h 123"/>
                    <a:gd name="T56" fmla="*/ 103 w 155"/>
                    <a:gd name="T57" fmla="*/ 121 h 123"/>
                    <a:gd name="T58" fmla="*/ 103 w 155"/>
                    <a:gd name="T59" fmla="*/ 103 h 123"/>
                    <a:gd name="T60" fmla="*/ 106 w 155"/>
                    <a:gd name="T61" fmla="*/ 87 h 123"/>
                    <a:gd name="T62" fmla="*/ 111 w 155"/>
                    <a:gd name="T63" fmla="*/ 75 h 123"/>
                    <a:gd name="T64" fmla="*/ 117 w 155"/>
                    <a:gd name="T65" fmla="*/ 65 h 123"/>
                    <a:gd name="T66" fmla="*/ 121 w 155"/>
                    <a:gd name="T67" fmla="*/ 62 h 123"/>
                    <a:gd name="T68" fmla="*/ 126 w 155"/>
                    <a:gd name="T69" fmla="*/ 56 h 123"/>
                    <a:gd name="T70" fmla="*/ 133 w 155"/>
                    <a:gd name="T71" fmla="*/ 50 h 123"/>
                    <a:gd name="T72" fmla="*/ 138 w 155"/>
                    <a:gd name="T73" fmla="*/ 45 h 123"/>
                    <a:gd name="T74" fmla="*/ 144 w 155"/>
                    <a:gd name="T75" fmla="*/ 38 h 123"/>
                    <a:gd name="T76" fmla="*/ 150 w 155"/>
                    <a:gd name="T77" fmla="*/ 31 h 123"/>
                    <a:gd name="T78" fmla="*/ 153 w 155"/>
                    <a:gd name="T79" fmla="*/ 23 h 123"/>
                    <a:gd name="T80" fmla="*/ 155 w 155"/>
                    <a:gd name="T81" fmla="*/ 16 h 123"/>
                    <a:gd name="T82" fmla="*/ 153 w 155"/>
                    <a:gd name="T83" fmla="*/ 8 h 123"/>
                    <a:gd name="T84" fmla="*/ 151 w 155"/>
                    <a:gd name="T85" fmla="*/ 3 h 123"/>
                    <a:gd name="T86" fmla="*/ 148 w 155"/>
                    <a:gd name="T87" fmla="*/ 1 h 123"/>
                    <a:gd name="T88" fmla="*/ 143 w 155"/>
                    <a:gd name="T89" fmla="*/ 0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55" h="123">
                      <a:moveTo>
                        <a:pt x="143" y="0"/>
                      </a:moveTo>
                      <a:lnTo>
                        <a:pt x="128" y="4"/>
                      </a:lnTo>
                      <a:lnTo>
                        <a:pt x="112" y="8"/>
                      </a:lnTo>
                      <a:lnTo>
                        <a:pt x="95" y="10"/>
                      </a:lnTo>
                      <a:lnTo>
                        <a:pt x="77" y="13"/>
                      </a:lnTo>
                      <a:lnTo>
                        <a:pt x="60" y="17"/>
                      </a:lnTo>
                      <a:lnTo>
                        <a:pt x="40" y="20"/>
                      </a:lnTo>
                      <a:lnTo>
                        <a:pt x="21" y="25"/>
                      </a:lnTo>
                      <a:lnTo>
                        <a:pt x="0" y="32"/>
                      </a:lnTo>
                      <a:lnTo>
                        <a:pt x="1" y="39"/>
                      </a:lnTo>
                      <a:lnTo>
                        <a:pt x="5" y="43"/>
                      </a:lnTo>
                      <a:lnTo>
                        <a:pt x="11" y="48"/>
                      </a:lnTo>
                      <a:lnTo>
                        <a:pt x="17" y="50"/>
                      </a:lnTo>
                      <a:lnTo>
                        <a:pt x="25" y="53"/>
                      </a:lnTo>
                      <a:lnTo>
                        <a:pt x="35" y="54"/>
                      </a:lnTo>
                      <a:lnTo>
                        <a:pt x="44" y="55"/>
                      </a:lnTo>
                      <a:lnTo>
                        <a:pt x="52" y="57"/>
                      </a:lnTo>
                      <a:lnTo>
                        <a:pt x="51" y="77"/>
                      </a:lnTo>
                      <a:lnTo>
                        <a:pt x="52" y="96"/>
                      </a:lnTo>
                      <a:lnTo>
                        <a:pt x="55" y="114"/>
                      </a:lnTo>
                      <a:lnTo>
                        <a:pt x="60" y="123"/>
                      </a:lnTo>
                      <a:lnTo>
                        <a:pt x="59" y="108"/>
                      </a:lnTo>
                      <a:lnTo>
                        <a:pt x="62" y="93"/>
                      </a:lnTo>
                      <a:lnTo>
                        <a:pt x="66" y="81"/>
                      </a:lnTo>
                      <a:lnTo>
                        <a:pt x="72" y="75"/>
                      </a:lnTo>
                      <a:lnTo>
                        <a:pt x="81" y="83"/>
                      </a:lnTo>
                      <a:lnTo>
                        <a:pt x="89" y="94"/>
                      </a:lnTo>
                      <a:lnTo>
                        <a:pt x="97" y="107"/>
                      </a:lnTo>
                      <a:lnTo>
                        <a:pt x="103" y="121"/>
                      </a:lnTo>
                      <a:lnTo>
                        <a:pt x="103" y="103"/>
                      </a:lnTo>
                      <a:lnTo>
                        <a:pt x="106" y="87"/>
                      </a:lnTo>
                      <a:lnTo>
                        <a:pt x="111" y="75"/>
                      </a:lnTo>
                      <a:lnTo>
                        <a:pt x="117" y="65"/>
                      </a:lnTo>
                      <a:lnTo>
                        <a:pt x="121" y="62"/>
                      </a:lnTo>
                      <a:lnTo>
                        <a:pt x="126" y="56"/>
                      </a:lnTo>
                      <a:lnTo>
                        <a:pt x="133" y="50"/>
                      </a:lnTo>
                      <a:lnTo>
                        <a:pt x="138" y="45"/>
                      </a:lnTo>
                      <a:lnTo>
                        <a:pt x="144" y="38"/>
                      </a:lnTo>
                      <a:lnTo>
                        <a:pt x="150" y="31"/>
                      </a:lnTo>
                      <a:lnTo>
                        <a:pt x="153" y="23"/>
                      </a:lnTo>
                      <a:lnTo>
                        <a:pt x="155" y="16"/>
                      </a:lnTo>
                      <a:lnTo>
                        <a:pt x="153" y="8"/>
                      </a:lnTo>
                      <a:lnTo>
                        <a:pt x="151" y="3"/>
                      </a:lnTo>
                      <a:lnTo>
                        <a:pt x="148" y="1"/>
                      </a:lnTo>
                      <a:lnTo>
                        <a:pt x="143" y="0"/>
                      </a:lnTo>
                      <a:close/>
                    </a:path>
                  </a:pathLst>
                </a:custGeom>
                <a:solidFill>
                  <a:srgbClr val="CC59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39" name="Freeform 15"/>
                <p:cNvSpPr>
                  <a:spLocks/>
                </p:cNvSpPr>
                <p:nvPr/>
              </p:nvSpPr>
              <p:spPr bwMode="auto">
                <a:xfrm>
                  <a:off x="960" y="3495"/>
                  <a:ext cx="95" cy="68"/>
                </a:xfrm>
                <a:custGeom>
                  <a:avLst/>
                  <a:gdLst>
                    <a:gd name="T0" fmla="*/ 190 w 190"/>
                    <a:gd name="T1" fmla="*/ 0 h 135"/>
                    <a:gd name="T2" fmla="*/ 180 w 190"/>
                    <a:gd name="T3" fmla="*/ 4 h 135"/>
                    <a:gd name="T4" fmla="*/ 168 w 190"/>
                    <a:gd name="T5" fmla="*/ 8 h 135"/>
                    <a:gd name="T6" fmla="*/ 158 w 190"/>
                    <a:gd name="T7" fmla="*/ 11 h 135"/>
                    <a:gd name="T8" fmla="*/ 146 w 190"/>
                    <a:gd name="T9" fmla="*/ 16 h 135"/>
                    <a:gd name="T10" fmla="*/ 136 w 190"/>
                    <a:gd name="T11" fmla="*/ 19 h 135"/>
                    <a:gd name="T12" fmla="*/ 124 w 190"/>
                    <a:gd name="T13" fmla="*/ 24 h 135"/>
                    <a:gd name="T14" fmla="*/ 113 w 190"/>
                    <a:gd name="T15" fmla="*/ 28 h 135"/>
                    <a:gd name="T16" fmla="*/ 100 w 190"/>
                    <a:gd name="T17" fmla="*/ 32 h 135"/>
                    <a:gd name="T18" fmla="*/ 89 w 190"/>
                    <a:gd name="T19" fmla="*/ 37 h 135"/>
                    <a:gd name="T20" fmla="*/ 77 w 190"/>
                    <a:gd name="T21" fmla="*/ 41 h 135"/>
                    <a:gd name="T22" fmla="*/ 65 w 190"/>
                    <a:gd name="T23" fmla="*/ 47 h 135"/>
                    <a:gd name="T24" fmla="*/ 52 w 190"/>
                    <a:gd name="T25" fmla="*/ 52 h 135"/>
                    <a:gd name="T26" fmla="*/ 39 w 190"/>
                    <a:gd name="T27" fmla="*/ 58 h 135"/>
                    <a:gd name="T28" fmla="*/ 27 w 190"/>
                    <a:gd name="T29" fmla="*/ 63 h 135"/>
                    <a:gd name="T30" fmla="*/ 14 w 190"/>
                    <a:gd name="T31" fmla="*/ 70 h 135"/>
                    <a:gd name="T32" fmla="*/ 0 w 190"/>
                    <a:gd name="T33" fmla="*/ 77 h 135"/>
                    <a:gd name="T34" fmla="*/ 0 w 190"/>
                    <a:gd name="T35" fmla="*/ 135 h 135"/>
                    <a:gd name="T36" fmla="*/ 13 w 190"/>
                    <a:gd name="T37" fmla="*/ 117 h 135"/>
                    <a:gd name="T38" fmla="*/ 25 w 190"/>
                    <a:gd name="T39" fmla="*/ 100 h 135"/>
                    <a:gd name="T40" fmla="*/ 39 w 190"/>
                    <a:gd name="T41" fmla="*/ 85 h 135"/>
                    <a:gd name="T42" fmla="*/ 53 w 190"/>
                    <a:gd name="T43" fmla="*/ 70 h 135"/>
                    <a:gd name="T44" fmla="*/ 68 w 190"/>
                    <a:gd name="T45" fmla="*/ 58 h 135"/>
                    <a:gd name="T46" fmla="*/ 85 w 190"/>
                    <a:gd name="T47" fmla="*/ 46 h 135"/>
                    <a:gd name="T48" fmla="*/ 105 w 190"/>
                    <a:gd name="T49" fmla="*/ 36 h 135"/>
                    <a:gd name="T50" fmla="*/ 126 w 190"/>
                    <a:gd name="T51" fmla="*/ 26 h 135"/>
                    <a:gd name="T52" fmla="*/ 131 w 190"/>
                    <a:gd name="T53" fmla="*/ 25 h 135"/>
                    <a:gd name="T54" fmla="*/ 141 w 190"/>
                    <a:gd name="T55" fmla="*/ 23 h 135"/>
                    <a:gd name="T56" fmla="*/ 151 w 190"/>
                    <a:gd name="T57" fmla="*/ 21 h 135"/>
                    <a:gd name="T58" fmla="*/ 161 w 190"/>
                    <a:gd name="T59" fmla="*/ 18 h 135"/>
                    <a:gd name="T60" fmla="*/ 172 w 190"/>
                    <a:gd name="T61" fmla="*/ 15 h 135"/>
                    <a:gd name="T62" fmla="*/ 181 w 190"/>
                    <a:gd name="T63" fmla="*/ 10 h 135"/>
                    <a:gd name="T64" fmla="*/ 187 w 190"/>
                    <a:gd name="T65" fmla="*/ 6 h 135"/>
                    <a:gd name="T66" fmla="*/ 190 w 190"/>
                    <a:gd name="T67" fmla="*/ 0 h 1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90" h="135">
                      <a:moveTo>
                        <a:pt x="190" y="0"/>
                      </a:moveTo>
                      <a:lnTo>
                        <a:pt x="180" y="4"/>
                      </a:lnTo>
                      <a:lnTo>
                        <a:pt x="168" y="8"/>
                      </a:lnTo>
                      <a:lnTo>
                        <a:pt x="158" y="11"/>
                      </a:lnTo>
                      <a:lnTo>
                        <a:pt x="146" y="16"/>
                      </a:lnTo>
                      <a:lnTo>
                        <a:pt x="136" y="19"/>
                      </a:lnTo>
                      <a:lnTo>
                        <a:pt x="124" y="24"/>
                      </a:lnTo>
                      <a:lnTo>
                        <a:pt x="113" y="28"/>
                      </a:lnTo>
                      <a:lnTo>
                        <a:pt x="100" y="32"/>
                      </a:lnTo>
                      <a:lnTo>
                        <a:pt x="89" y="37"/>
                      </a:lnTo>
                      <a:lnTo>
                        <a:pt x="77" y="41"/>
                      </a:lnTo>
                      <a:lnTo>
                        <a:pt x="65" y="47"/>
                      </a:lnTo>
                      <a:lnTo>
                        <a:pt x="52" y="52"/>
                      </a:lnTo>
                      <a:lnTo>
                        <a:pt x="39" y="58"/>
                      </a:lnTo>
                      <a:lnTo>
                        <a:pt x="27" y="63"/>
                      </a:lnTo>
                      <a:lnTo>
                        <a:pt x="14" y="70"/>
                      </a:lnTo>
                      <a:lnTo>
                        <a:pt x="0" y="77"/>
                      </a:lnTo>
                      <a:lnTo>
                        <a:pt x="0" y="135"/>
                      </a:lnTo>
                      <a:lnTo>
                        <a:pt x="13" y="117"/>
                      </a:lnTo>
                      <a:lnTo>
                        <a:pt x="25" y="100"/>
                      </a:lnTo>
                      <a:lnTo>
                        <a:pt x="39" y="85"/>
                      </a:lnTo>
                      <a:lnTo>
                        <a:pt x="53" y="70"/>
                      </a:lnTo>
                      <a:lnTo>
                        <a:pt x="68" y="58"/>
                      </a:lnTo>
                      <a:lnTo>
                        <a:pt x="85" y="46"/>
                      </a:lnTo>
                      <a:lnTo>
                        <a:pt x="105" y="36"/>
                      </a:lnTo>
                      <a:lnTo>
                        <a:pt x="126" y="26"/>
                      </a:lnTo>
                      <a:lnTo>
                        <a:pt x="131" y="25"/>
                      </a:lnTo>
                      <a:lnTo>
                        <a:pt x="141" y="23"/>
                      </a:lnTo>
                      <a:lnTo>
                        <a:pt x="151" y="21"/>
                      </a:lnTo>
                      <a:lnTo>
                        <a:pt x="161" y="18"/>
                      </a:lnTo>
                      <a:lnTo>
                        <a:pt x="172" y="15"/>
                      </a:lnTo>
                      <a:lnTo>
                        <a:pt x="181" y="10"/>
                      </a:lnTo>
                      <a:lnTo>
                        <a:pt x="187" y="6"/>
                      </a:lnTo>
                      <a:lnTo>
                        <a:pt x="190" y="0"/>
                      </a:lnTo>
                      <a:close/>
                    </a:path>
                  </a:pathLst>
                </a:custGeom>
                <a:solidFill>
                  <a:srgbClr val="CC59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40" name="Freeform 16"/>
                <p:cNvSpPr>
                  <a:spLocks/>
                </p:cNvSpPr>
                <p:nvPr/>
              </p:nvSpPr>
              <p:spPr bwMode="auto">
                <a:xfrm>
                  <a:off x="1120" y="3569"/>
                  <a:ext cx="92" cy="92"/>
                </a:xfrm>
                <a:custGeom>
                  <a:avLst/>
                  <a:gdLst>
                    <a:gd name="T0" fmla="*/ 186 w 186"/>
                    <a:gd name="T1" fmla="*/ 184 h 184"/>
                    <a:gd name="T2" fmla="*/ 173 w 186"/>
                    <a:gd name="T3" fmla="*/ 178 h 184"/>
                    <a:gd name="T4" fmla="*/ 157 w 186"/>
                    <a:gd name="T5" fmla="*/ 170 h 184"/>
                    <a:gd name="T6" fmla="*/ 140 w 186"/>
                    <a:gd name="T7" fmla="*/ 162 h 184"/>
                    <a:gd name="T8" fmla="*/ 120 w 186"/>
                    <a:gd name="T9" fmla="*/ 153 h 184"/>
                    <a:gd name="T10" fmla="*/ 102 w 186"/>
                    <a:gd name="T11" fmla="*/ 144 h 184"/>
                    <a:gd name="T12" fmla="*/ 85 w 186"/>
                    <a:gd name="T13" fmla="*/ 135 h 184"/>
                    <a:gd name="T14" fmla="*/ 73 w 186"/>
                    <a:gd name="T15" fmla="*/ 128 h 184"/>
                    <a:gd name="T16" fmla="*/ 64 w 186"/>
                    <a:gd name="T17" fmla="*/ 124 h 184"/>
                    <a:gd name="T18" fmla="*/ 53 w 186"/>
                    <a:gd name="T19" fmla="*/ 114 h 184"/>
                    <a:gd name="T20" fmla="*/ 45 w 186"/>
                    <a:gd name="T21" fmla="*/ 101 h 184"/>
                    <a:gd name="T22" fmla="*/ 39 w 186"/>
                    <a:gd name="T23" fmla="*/ 87 h 184"/>
                    <a:gd name="T24" fmla="*/ 37 w 186"/>
                    <a:gd name="T25" fmla="*/ 74 h 184"/>
                    <a:gd name="T26" fmla="*/ 36 w 186"/>
                    <a:gd name="T27" fmla="*/ 65 h 184"/>
                    <a:gd name="T28" fmla="*/ 32 w 186"/>
                    <a:gd name="T29" fmla="*/ 56 h 184"/>
                    <a:gd name="T30" fmla="*/ 27 w 186"/>
                    <a:gd name="T31" fmla="*/ 45 h 184"/>
                    <a:gd name="T32" fmla="*/ 21 w 186"/>
                    <a:gd name="T33" fmla="*/ 36 h 184"/>
                    <a:gd name="T34" fmla="*/ 15 w 186"/>
                    <a:gd name="T35" fmla="*/ 26 h 184"/>
                    <a:gd name="T36" fmla="*/ 9 w 186"/>
                    <a:gd name="T37" fmla="*/ 17 h 184"/>
                    <a:gd name="T38" fmla="*/ 4 w 186"/>
                    <a:gd name="T39" fmla="*/ 8 h 184"/>
                    <a:gd name="T40" fmla="*/ 0 w 186"/>
                    <a:gd name="T41" fmla="*/ 0 h 184"/>
                    <a:gd name="T42" fmla="*/ 4 w 186"/>
                    <a:gd name="T43" fmla="*/ 4 h 184"/>
                    <a:gd name="T44" fmla="*/ 8 w 186"/>
                    <a:gd name="T45" fmla="*/ 10 h 184"/>
                    <a:gd name="T46" fmla="*/ 14 w 186"/>
                    <a:gd name="T47" fmla="*/ 17 h 184"/>
                    <a:gd name="T48" fmla="*/ 20 w 186"/>
                    <a:gd name="T49" fmla="*/ 25 h 184"/>
                    <a:gd name="T50" fmla="*/ 27 w 186"/>
                    <a:gd name="T51" fmla="*/ 34 h 184"/>
                    <a:gd name="T52" fmla="*/ 32 w 186"/>
                    <a:gd name="T53" fmla="*/ 42 h 184"/>
                    <a:gd name="T54" fmla="*/ 37 w 186"/>
                    <a:gd name="T55" fmla="*/ 51 h 184"/>
                    <a:gd name="T56" fmla="*/ 42 w 186"/>
                    <a:gd name="T57" fmla="*/ 59 h 184"/>
                    <a:gd name="T58" fmla="*/ 51 w 186"/>
                    <a:gd name="T59" fmla="*/ 70 h 184"/>
                    <a:gd name="T60" fmla="*/ 64 w 186"/>
                    <a:gd name="T61" fmla="*/ 85 h 184"/>
                    <a:gd name="T62" fmla="*/ 80 w 186"/>
                    <a:gd name="T63" fmla="*/ 103 h 184"/>
                    <a:gd name="T64" fmla="*/ 99 w 186"/>
                    <a:gd name="T65" fmla="*/ 123 h 184"/>
                    <a:gd name="T66" fmla="*/ 120 w 186"/>
                    <a:gd name="T67" fmla="*/ 142 h 184"/>
                    <a:gd name="T68" fmla="*/ 142 w 186"/>
                    <a:gd name="T69" fmla="*/ 159 h 184"/>
                    <a:gd name="T70" fmla="*/ 164 w 186"/>
                    <a:gd name="T71" fmla="*/ 174 h 184"/>
                    <a:gd name="T72" fmla="*/ 186 w 186"/>
                    <a:gd name="T73" fmla="*/ 184 h 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86" h="184">
                      <a:moveTo>
                        <a:pt x="186" y="184"/>
                      </a:moveTo>
                      <a:lnTo>
                        <a:pt x="173" y="178"/>
                      </a:lnTo>
                      <a:lnTo>
                        <a:pt x="157" y="170"/>
                      </a:lnTo>
                      <a:lnTo>
                        <a:pt x="140" y="162"/>
                      </a:lnTo>
                      <a:lnTo>
                        <a:pt x="120" y="153"/>
                      </a:lnTo>
                      <a:lnTo>
                        <a:pt x="102" y="144"/>
                      </a:lnTo>
                      <a:lnTo>
                        <a:pt x="85" y="135"/>
                      </a:lnTo>
                      <a:lnTo>
                        <a:pt x="73" y="128"/>
                      </a:lnTo>
                      <a:lnTo>
                        <a:pt x="64" y="124"/>
                      </a:lnTo>
                      <a:lnTo>
                        <a:pt x="53" y="114"/>
                      </a:lnTo>
                      <a:lnTo>
                        <a:pt x="45" y="101"/>
                      </a:lnTo>
                      <a:lnTo>
                        <a:pt x="39" y="87"/>
                      </a:lnTo>
                      <a:lnTo>
                        <a:pt x="37" y="74"/>
                      </a:lnTo>
                      <a:lnTo>
                        <a:pt x="36" y="65"/>
                      </a:lnTo>
                      <a:lnTo>
                        <a:pt x="32" y="56"/>
                      </a:lnTo>
                      <a:lnTo>
                        <a:pt x="27" y="45"/>
                      </a:lnTo>
                      <a:lnTo>
                        <a:pt x="21" y="36"/>
                      </a:lnTo>
                      <a:lnTo>
                        <a:pt x="15" y="26"/>
                      </a:lnTo>
                      <a:lnTo>
                        <a:pt x="9" y="17"/>
                      </a:lnTo>
                      <a:lnTo>
                        <a:pt x="4" y="8"/>
                      </a:ln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8" y="10"/>
                      </a:lnTo>
                      <a:lnTo>
                        <a:pt x="14" y="17"/>
                      </a:lnTo>
                      <a:lnTo>
                        <a:pt x="20" y="25"/>
                      </a:lnTo>
                      <a:lnTo>
                        <a:pt x="27" y="34"/>
                      </a:lnTo>
                      <a:lnTo>
                        <a:pt x="32" y="42"/>
                      </a:lnTo>
                      <a:lnTo>
                        <a:pt x="37" y="51"/>
                      </a:lnTo>
                      <a:lnTo>
                        <a:pt x="42" y="59"/>
                      </a:lnTo>
                      <a:lnTo>
                        <a:pt x="51" y="70"/>
                      </a:lnTo>
                      <a:lnTo>
                        <a:pt x="64" y="85"/>
                      </a:lnTo>
                      <a:lnTo>
                        <a:pt x="80" y="103"/>
                      </a:lnTo>
                      <a:lnTo>
                        <a:pt x="99" y="123"/>
                      </a:lnTo>
                      <a:lnTo>
                        <a:pt x="120" y="142"/>
                      </a:lnTo>
                      <a:lnTo>
                        <a:pt x="142" y="159"/>
                      </a:lnTo>
                      <a:lnTo>
                        <a:pt x="164" y="174"/>
                      </a:lnTo>
                      <a:lnTo>
                        <a:pt x="186" y="184"/>
                      </a:lnTo>
                      <a:close/>
                    </a:path>
                  </a:pathLst>
                </a:custGeom>
                <a:solidFill>
                  <a:srgbClr val="CC59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41" name="Freeform 17"/>
                <p:cNvSpPr>
                  <a:spLocks/>
                </p:cNvSpPr>
                <p:nvPr/>
              </p:nvSpPr>
              <p:spPr bwMode="auto">
                <a:xfrm>
                  <a:off x="1328" y="3693"/>
                  <a:ext cx="173" cy="79"/>
                </a:xfrm>
                <a:custGeom>
                  <a:avLst/>
                  <a:gdLst>
                    <a:gd name="T0" fmla="*/ 0 w 347"/>
                    <a:gd name="T1" fmla="*/ 41 h 158"/>
                    <a:gd name="T2" fmla="*/ 21 w 347"/>
                    <a:gd name="T3" fmla="*/ 49 h 158"/>
                    <a:gd name="T4" fmla="*/ 42 w 347"/>
                    <a:gd name="T5" fmla="*/ 57 h 158"/>
                    <a:gd name="T6" fmla="*/ 63 w 347"/>
                    <a:gd name="T7" fmla="*/ 62 h 158"/>
                    <a:gd name="T8" fmla="*/ 85 w 347"/>
                    <a:gd name="T9" fmla="*/ 68 h 158"/>
                    <a:gd name="T10" fmla="*/ 106 w 347"/>
                    <a:gd name="T11" fmla="*/ 73 h 158"/>
                    <a:gd name="T12" fmla="*/ 128 w 347"/>
                    <a:gd name="T13" fmla="*/ 75 h 158"/>
                    <a:gd name="T14" fmla="*/ 149 w 347"/>
                    <a:gd name="T15" fmla="*/ 77 h 158"/>
                    <a:gd name="T16" fmla="*/ 168 w 347"/>
                    <a:gd name="T17" fmla="*/ 77 h 158"/>
                    <a:gd name="T18" fmla="*/ 188 w 347"/>
                    <a:gd name="T19" fmla="*/ 77 h 158"/>
                    <a:gd name="T20" fmla="*/ 205 w 347"/>
                    <a:gd name="T21" fmla="*/ 76 h 158"/>
                    <a:gd name="T22" fmla="*/ 222 w 347"/>
                    <a:gd name="T23" fmla="*/ 73 h 158"/>
                    <a:gd name="T24" fmla="*/ 239 w 347"/>
                    <a:gd name="T25" fmla="*/ 68 h 158"/>
                    <a:gd name="T26" fmla="*/ 252 w 347"/>
                    <a:gd name="T27" fmla="*/ 64 h 158"/>
                    <a:gd name="T28" fmla="*/ 265 w 347"/>
                    <a:gd name="T29" fmla="*/ 57 h 158"/>
                    <a:gd name="T30" fmla="*/ 275 w 347"/>
                    <a:gd name="T31" fmla="*/ 49 h 158"/>
                    <a:gd name="T32" fmla="*/ 284 w 347"/>
                    <a:gd name="T33" fmla="*/ 39 h 158"/>
                    <a:gd name="T34" fmla="*/ 289 w 347"/>
                    <a:gd name="T35" fmla="*/ 32 h 158"/>
                    <a:gd name="T36" fmla="*/ 297 w 347"/>
                    <a:gd name="T37" fmla="*/ 23 h 158"/>
                    <a:gd name="T38" fmla="*/ 307 w 347"/>
                    <a:gd name="T39" fmla="*/ 15 h 158"/>
                    <a:gd name="T40" fmla="*/ 316 w 347"/>
                    <a:gd name="T41" fmla="*/ 8 h 158"/>
                    <a:gd name="T42" fmla="*/ 325 w 347"/>
                    <a:gd name="T43" fmla="*/ 2 h 158"/>
                    <a:gd name="T44" fmla="*/ 334 w 347"/>
                    <a:gd name="T45" fmla="*/ 0 h 158"/>
                    <a:gd name="T46" fmla="*/ 341 w 347"/>
                    <a:gd name="T47" fmla="*/ 1 h 158"/>
                    <a:gd name="T48" fmla="*/ 347 w 347"/>
                    <a:gd name="T49" fmla="*/ 7 h 158"/>
                    <a:gd name="T50" fmla="*/ 332 w 347"/>
                    <a:gd name="T51" fmla="*/ 12 h 158"/>
                    <a:gd name="T52" fmla="*/ 320 w 347"/>
                    <a:gd name="T53" fmla="*/ 26 h 158"/>
                    <a:gd name="T54" fmla="*/ 309 w 347"/>
                    <a:gd name="T55" fmla="*/ 45 h 158"/>
                    <a:gd name="T56" fmla="*/ 299 w 347"/>
                    <a:gd name="T57" fmla="*/ 69 h 158"/>
                    <a:gd name="T58" fmla="*/ 288 w 347"/>
                    <a:gd name="T59" fmla="*/ 95 h 158"/>
                    <a:gd name="T60" fmla="*/ 278 w 347"/>
                    <a:gd name="T61" fmla="*/ 119 h 158"/>
                    <a:gd name="T62" fmla="*/ 267 w 347"/>
                    <a:gd name="T63" fmla="*/ 140 h 158"/>
                    <a:gd name="T64" fmla="*/ 255 w 347"/>
                    <a:gd name="T65" fmla="*/ 155 h 158"/>
                    <a:gd name="T66" fmla="*/ 247 w 347"/>
                    <a:gd name="T67" fmla="*/ 158 h 158"/>
                    <a:gd name="T68" fmla="*/ 237 w 347"/>
                    <a:gd name="T69" fmla="*/ 158 h 158"/>
                    <a:gd name="T70" fmla="*/ 226 w 347"/>
                    <a:gd name="T71" fmla="*/ 156 h 158"/>
                    <a:gd name="T72" fmla="*/ 214 w 347"/>
                    <a:gd name="T73" fmla="*/ 150 h 158"/>
                    <a:gd name="T74" fmla="*/ 203 w 347"/>
                    <a:gd name="T75" fmla="*/ 143 h 158"/>
                    <a:gd name="T76" fmla="*/ 191 w 347"/>
                    <a:gd name="T77" fmla="*/ 136 h 158"/>
                    <a:gd name="T78" fmla="*/ 181 w 347"/>
                    <a:gd name="T79" fmla="*/ 128 h 158"/>
                    <a:gd name="T80" fmla="*/ 173 w 347"/>
                    <a:gd name="T81" fmla="*/ 121 h 158"/>
                    <a:gd name="T82" fmla="*/ 164 w 347"/>
                    <a:gd name="T83" fmla="*/ 114 h 158"/>
                    <a:gd name="T84" fmla="*/ 150 w 347"/>
                    <a:gd name="T85" fmla="*/ 107 h 158"/>
                    <a:gd name="T86" fmla="*/ 135 w 347"/>
                    <a:gd name="T87" fmla="*/ 100 h 158"/>
                    <a:gd name="T88" fmla="*/ 118 w 347"/>
                    <a:gd name="T89" fmla="*/ 95 h 158"/>
                    <a:gd name="T90" fmla="*/ 100 w 347"/>
                    <a:gd name="T91" fmla="*/ 88 h 158"/>
                    <a:gd name="T92" fmla="*/ 84 w 347"/>
                    <a:gd name="T93" fmla="*/ 83 h 158"/>
                    <a:gd name="T94" fmla="*/ 72 w 347"/>
                    <a:gd name="T95" fmla="*/ 79 h 158"/>
                    <a:gd name="T96" fmla="*/ 61 w 347"/>
                    <a:gd name="T97" fmla="*/ 75 h 158"/>
                    <a:gd name="T98" fmla="*/ 53 w 347"/>
                    <a:gd name="T99" fmla="*/ 73 h 158"/>
                    <a:gd name="T100" fmla="*/ 46 w 347"/>
                    <a:gd name="T101" fmla="*/ 68 h 158"/>
                    <a:gd name="T102" fmla="*/ 37 w 347"/>
                    <a:gd name="T103" fmla="*/ 65 h 158"/>
                    <a:gd name="T104" fmla="*/ 29 w 347"/>
                    <a:gd name="T105" fmla="*/ 59 h 158"/>
                    <a:gd name="T106" fmla="*/ 21 w 347"/>
                    <a:gd name="T107" fmla="*/ 54 h 158"/>
                    <a:gd name="T108" fmla="*/ 14 w 347"/>
                    <a:gd name="T109" fmla="*/ 50 h 158"/>
                    <a:gd name="T110" fmla="*/ 7 w 347"/>
                    <a:gd name="T111" fmla="*/ 45 h 158"/>
                    <a:gd name="T112" fmla="*/ 0 w 347"/>
                    <a:gd name="T113" fmla="*/ 41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47" h="158">
                      <a:moveTo>
                        <a:pt x="0" y="41"/>
                      </a:moveTo>
                      <a:lnTo>
                        <a:pt x="21" y="49"/>
                      </a:lnTo>
                      <a:lnTo>
                        <a:pt x="42" y="57"/>
                      </a:lnTo>
                      <a:lnTo>
                        <a:pt x="63" y="62"/>
                      </a:lnTo>
                      <a:lnTo>
                        <a:pt x="85" y="68"/>
                      </a:lnTo>
                      <a:lnTo>
                        <a:pt x="106" y="73"/>
                      </a:lnTo>
                      <a:lnTo>
                        <a:pt x="128" y="75"/>
                      </a:lnTo>
                      <a:lnTo>
                        <a:pt x="149" y="77"/>
                      </a:lnTo>
                      <a:lnTo>
                        <a:pt x="168" y="77"/>
                      </a:lnTo>
                      <a:lnTo>
                        <a:pt x="188" y="77"/>
                      </a:lnTo>
                      <a:lnTo>
                        <a:pt x="205" y="76"/>
                      </a:lnTo>
                      <a:lnTo>
                        <a:pt x="222" y="73"/>
                      </a:lnTo>
                      <a:lnTo>
                        <a:pt x="239" y="68"/>
                      </a:lnTo>
                      <a:lnTo>
                        <a:pt x="252" y="64"/>
                      </a:lnTo>
                      <a:lnTo>
                        <a:pt x="265" y="57"/>
                      </a:lnTo>
                      <a:lnTo>
                        <a:pt x="275" y="49"/>
                      </a:lnTo>
                      <a:lnTo>
                        <a:pt x="284" y="39"/>
                      </a:lnTo>
                      <a:lnTo>
                        <a:pt x="289" y="32"/>
                      </a:lnTo>
                      <a:lnTo>
                        <a:pt x="297" y="23"/>
                      </a:lnTo>
                      <a:lnTo>
                        <a:pt x="307" y="15"/>
                      </a:lnTo>
                      <a:lnTo>
                        <a:pt x="316" y="8"/>
                      </a:lnTo>
                      <a:lnTo>
                        <a:pt x="325" y="2"/>
                      </a:lnTo>
                      <a:lnTo>
                        <a:pt x="334" y="0"/>
                      </a:lnTo>
                      <a:lnTo>
                        <a:pt x="341" y="1"/>
                      </a:lnTo>
                      <a:lnTo>
                        <a:pt x="347" y="7"/>
                      </a:lnTo>
                      <a:lnTo>
                        <a:pt x="332" y="12"/>
                      </a:lnTo>
                      <a:lnTo>
                        <a:pt x="320" y="26"/>
                      </a:lnTo>
                      <a:lnTo>
                        <a:pt x="309" y="45"/>
                      </a:lnTo>
                      <a:lnTo>
                        <a:pt x="299" y="69"/>
                      </a:lnTo>
                      <a:lnTo>
                        <a:pt x="288" y="95"/>
                      </a:lnTo>
                      <a:lnTo>
                        <a:pt x="278" y="119"/>
                      </a:lnTo>
                      <a:lnTo>
                        <a:pt x="267" y="140"/>
                      </a:lnTo>
                      <a:lnTo>
                        <a:pt x="255" y="155"/>
                      </a:lnTo>
                      <a:lnTo>
                        <a:pt x="247" y="158"/>
                      </a:lnTo>
                      <a:lnTo>
                        <a:pt x="237" y="158"/>
                      </a:lnTo>
                      <a:lnTo>
                        <a:pt x="226" y="156"/>
                      </a:lnTo>
                      <a:lnTo>
                        <a:pt x="214" y="150"/>
                      </a:lnTo>
                      <a:lnTo>
                        <a:pt x="203" y="143"/>
                      </a:lnTo>
                      <a:lnTo>
                        <a:pt x="191" y="136"/>
                      </a:lnTo>
                      <a:lnTo>
                        <a:pt x="181" y="128"/>
                      </a:lnTo>
                      <a:lnTo>
                        <a:pt x="173" y="121"/>
                      </a:lnTo>
                      <a:lnTo>
                        <a:pt x="164" y="114"/>
                      </a:lnTo>
                      <a:lnTo>
                        <a:pt x="150" y="107"/>
                      </a:lnTo>
                      <a:lnTo>
                        <a:pt x="135" y="100"/>
                      </a:lnTo>
                      <a:lnTo>
                        <a:pt x="118" y="95"/>
                      </a:lnTo>
                      <a:lnTo>
                        <a:pt x="100" y="88"/>
                      </a:lnTo>
                      <a:lnTo>
                        <a:pt x="84" y="83"/>
                      </a:lnTo>
                      <a:lnTo>
                        <a:pt x="72" y="79"/>
                      </a:lnTo>
                      <a:lnTo>
                        <a:pt x="61" y="75"/>
                      </a:lnTo>
                      <a:lnTo>
                        <a:pt x="53" y="73"/>
                      </a:lnTo>
                      <a:lnTo>
                        <a:pt x="46" y="68"/>
                      </a:lnTo>
                      <a:lnTo>
                        <a:pt x="37" y="65"/>
                      </a:lnTo>
                      <a:lnTo>
                        <a:pt x="29" y="59"/>
                      </a:lnTo>
                      <a:lnTo>
                        <a:pt x="21" y="54"/>
                      </a:lnTo>
                      <a:lnTo>
                        <a:pt x="14" y="50"/>
                      </a:lnTo>
                      <a:lnTo>
                        <a:pt x="7" y="45"/>
                      </a:lnTo>
                      <a:lnTo>
                        <a:pt x="0" y="41"/>
                      </a:lnTo>
                      <a:close/>
                    </a:path>
                  </a:pathLst>
                </a:custGeom>
                <a:solidFill>
                  <a:srgbClr val="CC59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42" name="Freeform 18"/>
                <p:cNvSpPr>
                  <a:spLocks/>
                </p:cNvSpPr>
                <p:nvPr/>
              </p:nvSpPr>
              <p:spPr bwMode="auto">
                <a:xfrm>
                  <a:off x="1692" y="3492"/>
                  <a:ext cx="16" cy="40"/>
                </a:xfrm>
                <a:custGeom>
                  <a:avLst/>
                  <a:gdLst>
                    <a:gd name="T0" fmla="*/ 33 w 34"/>
                    <a:gd name="T1" fmla="*/ 44 h 79"/>
                    <a:gd name="T2" fmla="*/ 34 w 34"/>
                    <a:gd name="T3" fmla="*/ 29 h 79"/>
                    <a:gd name="T4" fmla="*/ 29 w 34"/>
                    <a:gd name="T5" fmla="*/ 15 h 79"/>
                    <a:gd name="T6" fmla="*/ 22 w 34"/>
                    <a:gd name="T7" fmla="*/ 5 h 79"/>
                    <a:gd name="T8" fmla="*/ 18 w 34"/>
                    <a:gd name="T9" fmla="*/ 0 h 79"/>
                    <a:gd name="T10" fmla="*/ 23 w 34"/>
                    <a:gd name="T11" fmla="*/ 15 h 79"/>
                    <a:gd name="T12" fmla="*/ 26 w 34"/>
                    <a:gd name="T13" fmla="*/ 32 h 79"/>
                    <a:gd name="T14" fmla="*/ 19 w 34"/>
                    <a:gd name="T15" fmla="*/ 50 h 79"/>
                    <a:gd name="T16" fmla="*/ 1 w 34"/>
                    <a:gd name="T17" fmla="*/ 66 h 79"/>
                    <a:gd name="T18" fmla="*/ 3 w 34"/>
                    <a:gd name="T19" fmla="*/ 69 h 79"/>
                    <a:gd name="T20" fmla="*/ 1 w 34"/>
                    <a:gd name="T21" fmla="*/ 73 h 79"/>
                    <a:gd name="T22" fmla="*/ 0 w 34"/>
                    <a:gd name="T23" fmla="*/ 77 h 79"/>
                    <a:gd name="T24" fmla="*/ 0 w 34"/>
                    <a:gd name="T25" fmla="*/ 79 h 79"/>
                    <a:gd name="T26" fmla="*/ 11 w 34"/>
                    <a:gd name="T27" fmla="*/ 73 h 79"/>
                    <a:gd name="T28" fmla="*/ 20 w 34"/>
                    <a:gd name="T29" fmla="*/ 63 h 79"/>
                    <a:gd name="T30" fmla="*/ 28 w 34"/>
                    <a:gd name="T31" fmla="*/ 53 h 79"/>
                    <a:gd name="T32" fmla="*/ 33 w 34"/>
                    <a:gd name="T33" fmla="*/ 44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4" h="79">
                      <a:moveTo>
                        <a:pt x="33" y="44"/>
                      </a:moveTo>
                      <a:lnTo>
                        <a:pt x="34" y="29"/>
                      </a:lnTo>
                      <a:lnTo>
                        <a:pt x="29" y="15"/>
                      </a:lnTo>
                      <a:lnTo>
                        <a:pt x="22" y="5"/>
                      </a:lnTo>
                      <a:lnTo>
                        <a:pt x="18" y="0"/>
                      </a:lnTo>
                      <a:lnTo>
                        <a:pt x="23" y="15"/>
                      </a:lnTo>
                      <a:lnTo>
                        <a:pt x="26" y="32"/>
                      </a:lnTo>
                      <a:lnTo>
                        <a:pt x="19" y="50"/>
                      </a:lnTo>
                      <a:lnTo>
                        <a:pt x="1" y="66"/>
                      </a:lnTo>
                      <a:lnTo>
                        <a:pt x="3" y="69"/>
                      </a:lnTo>
                      <a:lnTo>
                        <a:pt x="1" y="73"/>
                      </a:lnTo>
                      <a:lnTo>
                        <a:pt x="0" y="77"/>
                      </a:lnTo>
                      <a:lnTo>
                        <a:pt x="0" y="79"/>
                      </a:lnTo>
                      <a:lnTo>
                        <a:pt x="11" y="73"/>
                      </a:lnTo>
                      <a:lnTo>
                        <a:pt x="20" y="63"/>
                      </a:lnTo>
                      <a:lnTo>
                        <a:pt x="28" y="53"/>
                      </a:lnTo>
                      <a:lnTo>
                        <a:pt x="33" y="44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43" name="Freeform 19"/>
                <p:cNvSpPr>
                  <a:spLocks/>
                </p:cNvSpPr>
                <p:nvPr/>
              </p:nvSpPr>
              <p:spPr bwMode="auto">
                <a:xfrm>
                  <a:off x="1549" y="3115"/>
                  <a:ext cx="188" cy="137"/>
                </a:xfrm>
                <a:custGeom>
                  <a:avLst/>
                  <a:gdLst>
                    <a:gd name="T0" fmla="*/ 9 w 375"/>
                    <a:gd name="T1" fmla="*/ 218 h 276"/>
                    <a:gd name="T2" fmla="*/ 1 w 375"/>
                    <a:gd name="T3" fmla="*/ 208 h 276"/>
                    <a:gd name="T4" fmla="*/ 27 w 375"/>
                    <a:gd name="T5" fmla="*/ 194 h 276"/>
                    <a:gd name="T6" fmla="*/ 69 w 375"/>
                    <a:gd name="T7" fmla="*/ 167 h 276"/>
                    <a:gd name="T8" fmla="*/ 91 w 375"/>
                    <a:gd name="T9" fmla="*/ 137 h 276"/>
                    <a:gd name="T10" fmla="*/ 93 w 375"/>
                    <a:gd name="T11" fmla="*/ 114 h 276"/>
                    <a:gd name="T12" fmla="*/ 79 w 375"/>
                    <a:gd name="T13" fmla="*/ 111 h 276"/>
                    <a:gd name="T14" fmla="*/ 64 w 375"/>
                    <a:gd name="T15" fmla="*/ 106 h 276"/>
                    <a:gd name="T16" fmla="*/ 58 w 375"/>
                    <a:gd name="T17" fmla="*/ 82 h 276"/>
                    <a:gd name="T18" fmla="*/ 68 w 375"/>
                    <a:gd name="T19" fmla="*/ 51 h 276"/>
                    <a:gd name="T20" fmla="*/ 88 w 375"/>
                    <a:gd name="T21" fmla="*/ 21 h 276"/>
                    <a:gd name="T22" fmla="*/ 124 w 375"/>
                    <a:gd name="T23" fmla="*/ 2 h 276"/>
                    <a:gd name="T24" fmla="*/ 156 w 375"/>
                    <a:gd name="T25" fmla="*/ 19 h 276"/>
                    <a:gd name="T26" fmla="*/ 168 w 375"/>
                    <a:gd name="T27" fmla="*/ 67 h 276"/>
                    <a:gd name="T28" fmla="*/ 172 w 375"/>
                    <a:gd name="T29" fmla="*/ 104 h 276"/>
                    <a:gd name="T30" fmla="*/ 178 w 375"/>
                    <a:gd name="T31" fmla="*/ 130 h 276"/>
                    <a:gd name="T32" fmla="*/ 187 w 375"/>
                    <a:gd name="T33" fmla="*/ 158 h 276"/>
                    <a:gd name="T34" fmla="*/ 199 w 375"/>
                    <a:gd name="T35" fmla="*/ 180 h 276"/>
                    <a:gd name="T36" fmla="*/ 212 w 375"/>
                    <a:gd name="T37" fmla="*/ 187 h 276"/>
                    <a:gd name="T38" fmla="*/ 225 w 375"/>
                    <a:gd name="T39" fmla="*/ 189 h 276"/>
                    <a:gd name="T40" fmla="*/ 233 w 375"/>
                    <a:gd name="T41" fmla="*/ 196 h 276"/>
                    <a:gd name="T42" fmla="*/ 241 w 375"/>
                    <a:gd name="T43" fmla="*/ 206 h 276"/>
                    <a:gd name="T44" fmla="*/ 251 w 375"/>
                    <a:gd name="T45" fmla="*/ 201 h 276"/>
                    <a:gd name="T46" fmla="*/ 261 w 375"/>
                    <a:gd name="T47" fmla="*/ 189 h 276"/>
                    <a:gd name="T48" fmla="*/ 273 w 375"/>
                    <a:gd name="T49" fmla="*/ 178 h 276"/>
                    <a:gd name="T50" fmla="*/ 284 w 375"/>
                    <a:gd name="T51" fmla="*/ 171 h 276"/>
                    <a:gd name="T52" fmla="*/ 293 w 375"/>
                    <a:gd name="T53" fmla="*/ 172 h 276"/>
                    <a:gd name="T54" fmla="*/ 304 w 375"/>
                    <a:gd name="T55" fmla="*/ 173 h 276"/>
                    <a:gd name="T56" fmla="*/ 314 w 375"/>
                    <a:gd name="T57" fmla="*/ 178 h 276"/>
                    <a:gd name="T58" fmla="*/ 324 w 375"/>
                    <a:gd name="T59" fmla="*/ 183 h 276"/>
                    <a:gd name="T60" fmla="*/ 334 w 375"/>
                    <a:gd name="T61" fmla="*/ 190 h 276"/>
                    <a:gd name="T62" fmla="*/ 347 w 375"/>
                    <a:gd name="T63" fmla="*/ 198 h 276"/>
                    <a:gd name="T64" fmla="*/ 361 w 375"/>
                    <a:gd name="T65" fmla="*/ 208 h 276"/>
                    <a:gd name="T66" fmla="*/ 372 w 375"/>
                    <a:gd name="T67" fmla="*/ 216 h 276"/>
                    <a:gd name="T68" fmla="*/ 375 w 375"/>
                    <a:gd name="T69" fmla="*/ 227 h 276"/>
                    <a:gd name="T70" fmla="*/ 375 w 375"/>
                    <a:gd name="T71" fmla="*/ 235 h 276"/>
                    <a:gd name="T72" fmla="*/ 367 w 375"/>
                    <a:gd name="T73" fmla="*/ 239 h 276"/>
                    <a:gd name="T74" fmla="*/ 352 w 375"/>
                    <a:gd name="T75" fmla="*/ 240 h 276"/>
                    <a:gd name="T76" fmla="*/ 337 w 375"/>
                    <a:gd name="T77" fmla="*/ 242 h 276"/>
                    <a:gd name="T78" fmla="*/ 326 w 375"/>
                    <a:gd name="T79" fmla="*/ 247 h 276"/>
                    <a:gd name="T80" fmla="*/ 318 w 375"/>
                    <a:gd name="T81" fmla="*/ 256 h 276"/>
                    <a:gd name="T82" fmla="*/ 305 w 375"/>
                    <a:gd name="T83" fmla="*/ 262 h 276"/>
                    <a:gd name="T84" fmla="*/ 291 w 375"/>
                    <a:gd name="T85" fmla="*/ 264 h 276"/>
                    <a:gd name="T86" fmla="*/ 278 w 375"/>
                    <a:gd name="T87" fmla="*/ 259 h 276"/>
                    <a:gd name="T88" fmla="*/ 271 w 375"/>
                    <a:gd name="T89" fmla="*/ 251 h 276"/>
                    <a:gd name="T90" fmla="*/ 263 w 375"/>
                    <a:gd name="T91" fmla="*/ 242 h 276"/>
                    <a:gd name="T92" fmla="*/ 252 w 375"/>
                    <a:gd name="T93" fmla="*/ 236 h 276"/>
                    <a:gd name="T94" fmla="*/ 239 w 375"/>
                    <a:gd name="T95" fmla="*/ 239 h 276"/>
                    <a:gd name="T96" fmla="*/ 224 w 375"/>
                    <a:gd name="T97" fmla="*/ 253 h 276"/>
                    <a:gd name="T98" fmla="*/ 207 w 375"/>
                    <a:gd name="T99" fmla="*/ 266 h 276"/>
                    <a:gd name="T100" fmla="*/ 191 w 375"/>
                    <a:gd name="T101" fmla="*/ 276 h 276"/>
                    <a:gd name="T102" fmla="*/ 182 w 375"/>
                    <a:gd name="T103" fmla="*/ 273 h 276"/>
                    <a:gd name="T104" fmla="*/ 178 w 375"/>
                    <a:gd name="T105" fmla="*/ 255 h 276"/>
                    <a:gd name="T106" fmla="*/ 167 w 375"/>
                    <a:gd name="T107" fmla="*/ 240 h 276"/>
                    <a:gd name="T108" fmla="*/ 160 w 375"/>
                    <a:gd name="T109" fmla="*/ 227 h 276"/>
                    <a:gd name="T110" fmla="*/ 149 w 375"/>
                    <a:gd name="T111" fmla="*/ 220 h 276"/>
                    <a:gd name="T112" fmla="*/ 138 w 375"/>
                    <a:gd name="T113" fmla="*/ 218 h 276"/>
                    <a:gd name="T114" fmla="*/ 126 w 375"/>
                    <a:gd name="T115" fmla="*/ 218 h 276"/>
                    <a:gd name="T116" fmla="*/ 112 w 375"/>
                    <a:gd name="T117" fmla="*/ 218 h 276"/>
                    <a:gd name="T118" fmla="*/ 91 w 375"/>
                    <a:gd name="T119" fmla="*/ 220 h 276"/>
                    <a:gd name="T120" fmla="*/ 61 w 375"/>
                    <a:gd name="T121" fmla="*/ 221 h 276"/>
                    <a:gd name="T122" fmla="*/ 29 w 375"/>
                    <a:gd name="T123" fmla="*/ 220 h 2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375" h="276">
                      <a:moveTo>
                        <a:pt x="16" y="219"/>
                      </a:moveTo>
                      <a:lnTo>
                        <a:pt x="9" y="218"/>
                      </a:lnTo>
                      <a:lnTo>
                        <a:pt x="4" y="213"/>
                      </a:lnTo>
                      <a:lnTo>
                        <a:pt x="1" y="208"/>
                      </a:lnTo>
                      <a:lnTo>
                        <a:pt x="0" y="202"/>
                      </a:lnTo>
                      <a:lnTo>
                        <a:pt x="27" y="194"/>
                      </a:lnTo>
                      <a:lnTo>
                        <a:pt x="51" y="182"/>
                      </a:lnTo>
                      <a:lnTo>
                        <a:pt x="69" y="167"/>
                      </a:lnTo>
                      <a:lnTo>
                        <a:pt x="82" y="152"/>
                      </a:lnTo>
                      <a:lnTo>
                        <a:pt x="91" y="137"/>
                      </a:lnTo>
                      <a:lnTo>
                        <a:pt x="94" y="123"/>
                      </a:lnTo>
                      <a:lnTo>
                        <a:pt x="93" y="114"/>
                      </a:lnTo>
                      <a:lnTo>
                        <a:pt x="87" y="111"/>
                      </a:lnTo>
                      <a:lnTo>
                        <a:pt x="79" y="111"/>
                      </a:lnTo>
                      <a:lnTo>
                        <a:pt x="71" y="110"/>
                      </a:lnTo>
                      <a:lnTo>
                        <a:pt x="64" y="106"/>
                      </a:lnTo>
                      <a:lnTo>
                        <a:pt x="59" y="96"/>
                      </a:lnTo>
                      <a:lnTo>
                        <a:pt x="58" y="82"/>
                      </a:lnTo>
                      <a:lnTo>
                        <a:pt x="62" y="67"/>
                      </a:lnTo>
                      <a:lnTo>
                        <a:pt x="68" y="51"/>
                      </a:lnTo>
                      <a:lnTo>
                        <a:pt x="76" y="35"/>
                      </a:lnTo>
                      <a:lnTo>
                        <a:pt x="88" y="21"/>
                      </a:lnTo>
                      <a:lnTo>
                        <a:pt x="104" y="9"/>
                      </a:lnTo>
                      <a:lnTo>
                        <a:pt x="124" y="2"/>
                      </a:lnTo>
                      <a:lnTo>
                        <a:pt x="147" y="0"/>
                      </a:lnTo>
                      <a:lnTo>
                        <a:pt x="156" y="19"/>
                      </a:lnTo>
                      <a:lnTo>
                        <a:pt x="163" y="42"/>
                      </a:lnTo>
                      <a:lnTo>
                        <a:pt x="168" y="67"/>
                      </a:lnTo>
                      <a:lnTo>
                        <a:pt x="171" y="91"/>
                      </a:lnTo>
                      <a:lnTo>
                        <a:pt x="172" y="104"/>
                      </a:lnTo>
                      <a:lnTo>
                        <a:pt x="175" y="117"/>
                      </a:lnTo>
                      <a:lnTo>
                        <a:pt x="178" y="130"/>
                      </a:lnTo>
                      <a:lnTo>
                        <a:pt x="183" y="144"/>
                      </a:lnTo>
                      <a:lnTo>
                        <a:pt x="187" y="158"/>
                      </a:lnTo>
                      <a:lnTo>
                        <a:pt x="193" y="170"/>
                      </a:lnTo>
                      <a:lnTo>
                        <a:pt x="199" y="180"/>
                      </a:lnTo>
                      <a:lnTo>
                        <a:pt x="206" y="188"/>
                      </a:lnTo>
                      <a:lnTo>
                        <a:pt x="212" y="187"/>
                      </a:lnTo>
                      <a:lnTo>
                        <a:pt x="218" y="188"/>
                      </a:lnTo>
                      <a:lnTo>
                        <a:pt x="225" y="189"/>
                      </a:lnTo>
                      <a:lnTo>
                        <a:pt x="230" y="191"/>
                      </a:lnTo>
                      <a:lnTo>
                        <a:pt x="233" y="196"/>
                      </a:lnTo>
                      <a:lnTo>
                        <a:pt x="237" y="203"/>
                      </a:lnTo>
                      <a:lnTo>
                        <a:pt x="241" y="206"/>
                      </a:lnTo>
                      <a:lnTo>
                        <a:pt x="247" y="204"/>
                      </a:lnTo>
                      <a:lnTo>
                        <a:pt x="251" y="201"/>
                      </a:lnTo>
                      <a:lnTo>
                        <a:pt x="255" y="195"/>
                      </a:lnTo>
                      <a:lnTo>
                        <a:pt x="261" y="189"/>
                      </a:lnTo>
                      <a:lnTo>
                        <a:pt x="267" y="183"/>
                      </a:lnTo>
                      <a:lnTo>
                        <a:pt x="273" y="178"/>
                      </a:lnTo>
                      <a:lnTo>
                        <a:pt x="278" y="174"/>
                      </a:lnTo>
                      <a:lnTo>
                        <a:pt x="284" y="171"/>
                      </a:lnTo>
                      <a:lnTo>
                        <a:pt x="289" y="171"/>
                      </a:lnTo>
                      <a:lnTo>
                        <a:pt x="293" y="172"/>
                      </a:lnTo>
                      <a:lnTo>
                        <a:pt x="298" y="172"/>
                      </a:lnTo>
                      <a:lnTo>
                        <a:pt x="304" y="173"/>
                      </a:lnTo>
                      <a:lnTo>
                        <a:pt x="309" y="175"/>
                      </a:lnTo>
                      <a:lnTo>
                        <a:pt x="314" y="178"/>
                      </a:lnTo>
                      <a:lnTo>
                        <a:pt x="320" y="180"/>
                      </a:lnTo>
                      <a:lnTo>
                        <a:pt x="324" y="183"/>
                      </a:lnTo>
                      <a:lnTo>
                        <a:pt x="329" y="187"/>
                      </a:lnTo>
                      <a:lnTo>
                        <a:pt x="334" y="190"/>
                      </a:lnTo>
                      <a:lnTo>
                        <a:pt x="341" y="195"/>
                      </a:lnTo>
                      <a:lnTo>
                        <a:pt x="347" y="198"/>
                      </a:lnTo>
                      <a:lnTo>
                        <a:pt x="354" y="203"/>
                      </a:lnTo>
                      <a:lnTo>
                        <a:pt x="361" y="208"/>
                      </a:lnTo>
                      <a:lnTo>
                        <a:pt x="367" y="212"/>
                      </a:lnTo>
                      <a:lnTo>
                        <a:pt x="372" y="216"/>
                      </a:lnTo>
                      <a:lnTo>
                        <a:pt x="374" y="220"/>
                      </a:lnTo>
                      <a:lnTo>
                        <a:pt x="375" y="227"/>
                      </a:lnTo>
                      <a:lnTo>
                        <a:pt x="375" y="232"/>
                      </a:lnTo>
                      <a:lnTo>
                        <a:pt x="375" y="235"/>
                      </a:lnTo>
                      <a:lnTo>
                        <a:pt x="374" y="238"/>
                      </a:lnTo>
                      <a:lnTo>
                        <a:pt x="367" y="239"/>
                      </a:lnTo>
                      <a:lnTo>
                        <a:pt x="359" y="240"/>
                      </a:lnTo>
                      <a:lnTo>
                        <a:pt x="352" y="240"/>
                      </a:lnTo>
                      <a:lnTo>
                        <a:pt x="344" y="241"/>
                      </a:lnTo>
                      <a:lnTo>
                        <a:pt x="337" y="242"/>
                      </a:lnTo>
                      <a:lnTo>
                        <a:pt x="330" y="244"/>
                      </a:lnTo>
                      <a:lnTo>
                        <a:pt x="326" y="247"/>
                      </a:lnTo>
                      <a:lnTo>
                        <a:pt x="321" y="251"/>
                      </a:lnTo>
                      <a:lnTo>
                        <a:pt x="318" y="256"/>
                      </a:lnTo>
                      <a:lnTo>
                        <a:pt x="312" y="259"/>
                      </a:lnTo>
                      <a:lnTo>
                        <a:pt x="305" y="262"/>
                      </a:lnTo>
                      <a:lnTo>
                        <a:pt x="298" y="264"/>
                      </a:lnTo>
                      <a:lnTo>
                        <a:pt x="291" y="264"/>
                      </a:lnTo>
                      <a:lnTo>
                        <a:pt x="284" y="263"/>
                      </a:lnTo>
                      <a:lnTo>
                        <a:pt x="278" y="259"/>
                      </a:lnTo>
                      <a:lnTo>
                        <a:pt x="275" y="256"/>
                      </a:lnTo>
                      <a:lnTo>
                        <a:pt x="271" y="251"/>
                      </a:lnTo>
                      <a:lnTo>
                        <a:pt x="268" y="247"/>
                      </a:lnTo>
                      <a:lnTo>
                        <a:pt x="263" y="242"/>
                      </a:lnTo>
                      <a:lnTo>
                        <a:pt x="258" y="239"/>
                      </a:lnTo>
                      <a:lnTo>
                        <a:pt x="252" y="236"/>
                      </a:lnTo>
                      <a:lnTo>
                        <a:pt x="245" y="236"/>
                      </a:lnTo>
                      <a:lnTo>
                        <a:pt x="239" y="239"/>
                      </a:lnTo>
                      <a:lnTo>
                        <a:pt x="232" y="244"/>
                      </a:lnTo>
                      <a:lnTo>
                        <a:pt x="224" y="253"/>
                      </a:lnTo>
                      <a:lnTo>
                        <a:pt x="216" y="261"/>
                      </a:lnTo>
                      <a:lnTo>
                        <a:pt x="207" y="266"/>
                      </a:lnTo>
                      <a:lnTo>
                        <a:pt x="199" y="272"/>
                      </a:lnTo>
                      <a:lnTo>
                        <a:pt x="191" y="276"/>
                      </a:lnTo>
                      <a:lnTo>
                        <a:pt x="185" y="276"/>
                      </a:lnTo>
                      <a:lnTo>
                        <a:pt x="182" y="273"/>
                      </a:lnTo>
                      <a:lnTo>
                        <a:pt x="180" y="266"/>
                      </a:lnTo>
                      <a:lnTo>
                        <a:pt x="178" y="255"/>
                      </a:lnTo>
                      <a:lnTo>
                        <a:pt x="174" y="246"/>
                      </a:lnTo>
                      <a:lnTo>
                        <a:pt x="167" y="240"/>
                      </a:lnTo>
                      <a:lnTo>
                        <a:pt x="162" y="235"/>
                      </a:lnTo>
                      <a:lnTo>
                        <a:pt x="160" y="227"/>
                      </a:lnTo>
                      <a:lnTo>
                        <a:pt x="156" y="224"/>
                      </a:lnTo>
                      <a:lnTo>
                        <a:pt x="149" y="220"/>
                      </a:lnTo>
                      <a:lnTo>
                        <a:pt x="144" y="219"/>
                      </a:lnTo>
                      <a:lnTo>
                        <a:pt x="138" y="218"/>
                      </a:lnTo>
                      <a:lnTo>
                        <a:pt x="132" y="218"/>
                      </a:lnTo>
                      <a:lnTo>
                        <a:pt x="126" y="218"/>
                      </a:lnTo>
                      <a:lnTo>
                        <a:pt x="119" y="218"/>
                      </a:lnTo>
                      <a:lnTo>
                        <a:pt x="112" y="218"/>
                      </a:lnTo>
                      <a:lnTo>
                        <a:pt x="103" y="219"/>
                      </a:lnTo>
                      <a:lnTo>
                        <a:pt x="91" y="220"/>
                      </a:lnTo>
                      <a:lnTo>
                        <a:pt x="77" y="220"/>
                      </a:lnTo>
                      <a:lnTo>
                        <a:pt x="61" y="221"/>
                      </a:lnTo>
                      <a:lnTo>
                        <a:pt x="44" y="221"/>
                      </a:lnTo>
                      <a:lnTo>
                        <a:pt x="29" y="220"/>
                      </a:lnTo>
                      <a:lnTo>
                        <a:pt x="16" y="219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44" name="Freeform 20"/>
                <p:cNvSpPr>
                  <a:spLocks/>
                </p:cNvSpPr>
                <p:nvPr/>
              </p:nvSpPr>
              <p:spPr bwMode="auto">
                <a:xfrm>
                  <a:off x="1717" y="3245"/>
                  <a:ext cx="36" cy="25"/>
                </a:xfrm>
                <a:custGeom>
                  <a:avLst/>
                  <a:gdLst>
                    <a:gd name="T0" fmla="*/ 73 w 73"/>
                    <a:gd name="T1" fmla="*/ 49 h 49"/>
                    <a:gd name="T2" fmla="*/ 70 w 73"/>
                    <a:gd name="T3" fmla="*/ 41 h 49"/>
                    <a:gd name="T4" fmla="*/ 66 w 73"/>
                    <a:gd name="T5" fmla="*/ 36 h 49"/>
                    <a:gd name="T6" fmla="*/ 61 w 73"/>
                    <a:gd name="T7" fmla="*/ 33 h 49"/>
                    <a:gd name="T8" fmla="*/ 55 w 73"/>
                    <a:gd name="T9" fmla="*/ 31 h 49"/>
                    <a:gd name="T10" fmla="*/ 51 w 73"/>
                    <a:gd name="T11" fmla="*/ 31 h 49"/>
                    <a:gd name="T12" fmla="*/ 46 w 73"/>
                    <a:gd name="T13" fmla="*/ 32 h 49"/>
                    <a:gd name="T14" fmla="*/ 41 w 73"/>
                    <a:gd name="T15" fmla="*/ 33 h 49"/>
                    <a:gd name="T16" fmla="*/ 38 w 73"/>
                    <a:gd name="T17" fmla="*/ 35 h 49"/>
                    <a:gd name="T18" fmla="*/ 32 w 73"/>
                    <a:gd name="T19" fmla="*/ 39 h 49"/>
                    <a:gd name="T20" fmla="*/ 25 w 73"/>
                    <a:gd name="T21" fmla="*/ 41 h 49"/>
                    <a:gd name="T22" fmla="*/ 18 w 73"/>
                    <a:gd name="T23" fmla="*/ 43 h 49"/>
                    <a:gd name="T24" fmla="*/ 11 w 73"/>
                    <a:gd name="T25" fmla="*/ 43 h 49"/>
                    <a:gd name="T26" fmla="*/ 6 w 73"/>
                    <a:gd name="T27" fmla="*/ 41 h 49"/>
                    <a:gd name="T28" fmla="*/ 2 w 73"/>
                    <a:gd name="T29" fmla="*/ 38 h 49"/>
                    <a:gd name="T30" fmla="*/ 1 w 73"/>
                    <a:gd name="T31" fmla="*/ 33 h 49"/>
                    <a:gd name="T32" fmla="*/ 0 w 73"/>
                    <a:gd name="T33" fmla="*/ 27 h 49"/>
                    <a:gd name="T34" fmla="*/ 1 w 73"/>
                    <a:gd name="T35" fmla="*/ 23 h 49"/>
                    <a:gd name="T36" fmla="*/ 2 w 73"/>
                    <a:gd name="T37" fmla="*/ 20 h 49"/>
                    <a:gd name="T38" fmla="*/ 6 w 73"/>
                    <a:gd name="T39" fmla="*/ 18 h 49"/>
                    <a:gd name="T40" fmla="*/ 9 w 73"/>
                    <a:gd name="T41" fmla="*/ 16 h 49"/>
                    <a:gd name="T42" fmla="*/ 13 w 73"/>
                    <a:gd name="T43" fmla="*/ 13 h 49"/>
                    <a:gd name="T44" fmla="*/ 14 w 73"/>
                    <a:gd name="T45" fmla="*/ 9 h 49"/>
                    <a:gd name="T46" fmla="*/ 14 w 73"/>
                    <a:gd name="T47" fmla="*/ 4 h 49"/>
                    <a:gd name="T48" fmla="*/ 10 w 73"/>
                    <a:gd name="T49" fmla="*/ 1 h 49"/>
                    <a:gd name="T50" fmla="*/ 20 w 73"/>
                    <a:gd name="T51" fmla="*/ 0 h 49"/>
                    <a:gd name="T52" fmla="*/ 29 w 73"/>
                    <a:gd name="T53" fmla="*/ 1 h 49"/>
                    <a:gd name="T54" fmla="*/ 35 w 73"/>
                    <a:gd name="T55" fmla="*/ 3 h 49"/>
                    <a:gd name="T56" fmla="*/ 39 w 73"/>
                    <a:gd name="T57" fmla="*/ 5 h 49"/>
                    <a:gd name="T58" fmla="*/ 46 w 73"/>
                    <a:gd name="T59" fmla="*/ 8 h 49"/>
                    <a:gd name="T60" fmla="*/ 54 w 73"/>
                    <a:gd name="T61" fmla="*/ 11 h 49"/>
                    <a:gd name="T62" fmla="*/ 64 w 73"/>
                    <a:gd name="T63" fmla="*/ 13 h 49"/>
                    <a:gd name="T64" fmla="*/ 73 w 73"/>
                    <a:gd name="T65" fmla="*/ 13 h 49"/>
                    <a:gd name="T66" fmla="*/ 73 w 73"/>
                    <a:gd name="T67" fmla="*/ 20 h 49"/>
                    <a:gd name="T68" fmla="*/ 71 w 73"/>
                    <a:gd name="T69" fmla="*/ 28 h 49"/>
                    <a:gd name="T70" fmla="*/ 71 w 73"/>
                    <a:gd name="T71" fmla="*/ 38 h 49"/>
                    <a:gd name="T72" fmla="*/ 73 w 73"/>
                    <a:gd name="T73" fmla="*/ 49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73" h="49">
                      <a:moveTo>
                        <a:pt x="73" y="49"/>
                      </a:moveTo>
                      <a:lnTo>
                        <a:pt x="70" y="41"/>
                      </a:lnTo>
                      <a:lnTo>
                        <a:pt x="66" y="36"/>
                      </a:lnTo>
                      <a:lnTo>
                        <a:pt x="61" y="33"/>
                      </a:lnTo>
                      <a:lnTo>
                        <a:pt x="55" y="31"/>
                      </a:lnTo>
                      <a:lnTo>
                        <a:pt x="51" y="31"/>
                      </a:lnTo>
                      <a:lnTo>
                        <a:pt x="46" y="32"/>
                      </a:lnTo>
                      <a:lnTo>
                        <a:pt x="41" y="33"/>
                      </a:lnTo>
                      <a:lnTo>
                        <a:pt x="38" y="35"/>
                      </a:lnTo>
                      <a:lnTo>
                        <a:pt x="32" y="39"/>
                      </a:lnTo>
                      <a:lnTo>
                        <a:pt x="25" y="41"/>
                      </a:lnTo>
                      <a:lnTo>
                        <a:pt x="18" y="43"/>
                      </a:lnTo>
                      <a:lnTo>
                        <a:pt x="11" y="43"/>
                      </a:lnTo>
                      <a:lnTo>
                        <a:pt x="6" y="41"/>
                      </a:lnTo>
                      <a:lnTo>
                        <a:pt x="2" y="38"/>
                      </a:lnTo>
                      <a:lnTo>
                        <a:pt x="1" y="33"/>
                      </a:lnTo>
                      <a:lnTo>
                        <a:pt x="0" y="27"/>
                      </a:lnTo>
                      <a:lnTo>
                        <a:pt x="1" y="23"/>
                      </a:lnTo>
                      <a:lnTo>
                        <a:pt x="2" y="20"/>
                      </a:lnTo>
                      <a:lnTo>
                        <a:pt x="6" y="18"/>
                      </a:lnTo>
                      <a:lnTo>
                        <a:pt x="9" y="16"/>
                      </a:lnTo>
                      <a:lnTo>
                        <a:pt x="13" y="13"/>
                      </a:lnTo>
                      <a:lnTo>
                        <a:pt x="14" y="9"/>
                      </a:lnTo>
                      <a:lnTo>
                        <a:pt x="14" y="4"/>
                      </a:lnTo>
                      <a:lnTo>
                        <a:pt x="10" y="1"/>
                      </a:lnTo>
                      <a:lnTo>
                        <a:pt x="20" y="0"/>
                      </a:lnTo>
                      <a:lnTo>
                        <a:pt x="29" y="1"/>
                      </a:lnTo>
                      <a:lnTo>
                        <a:pt x="35" y="3"/>
                      </a:lnTo>
                      <a:lnTo>
                        <a:pt x="39" y="5"/>
                      </a:lnTo>
                      <a:lnTo>
                        <a:pt x="46" y="8"/>
                      </a:lnTo>
                      <a:lnTo>
                        <a:pt x="54" y="11"/>
                      </a:lnTo>
                      <a:lnTo>
                        <a:pt x="64" y="13"/>
                      </a:lnTo>
                      <a:lnTo>
                        <a:pt x="73" y="13"/>
                      </a:lnTo>
                      <a:lnTo>
                        <a:pt x="73" y="20"/>
                      </a:lnTo>
                      <a:lnTo>
                        <a:pt x="71" y="28"/>
                      </a:lnTo>
                      <a:lnTo>
                        <a:pt x="71" y="38"/>
                      </a:lnTo>
                      <a:lnTo>
                        <a:pt x="73" y="49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45" name="Freeform 21"/>
                <p:cNvSpPr>
                  <a:spLocks/>
                </p:cNvSpPr>
                <p:nvPr/>
              </p:nvSpPr>
              <p:spPr bwMode="auto">
                <a:xfrm>
                  <a:off x="1486" y="3232"/>
                  <a:ext cx="100" cy="43"/>
                </a:xfrm>
                <a:custGeom>
                  <a:avLst/>
                  <a:gdLst>
                    <a:gd name="T0" fmla="*/ 21 w 200"/>
                    <a:gd name="T1" fmla="*/ 30 h 86"/>
                    <a:gd name="T2" fmla="*/ 24 w 200"/>
                    <a:gd name="T3" fmla="*/ 28 h 86"/>
                    <a:gd name="T4" fmla="*/ 29 w 200"/>
                    <a:gd name="T5" fmla="*/ 26 h 86"/>
                    <a:gd name="T6" fmla="*/ 33 w 200"/>
                    <a:gd name="T7" fmla="*/ 23 h 86"/>
                    <a:gd name="T8" fmla="*/ 39 w 200"/>
                    <a:gd name="T9" fmla="*/ 21 h 86"/>
                    <a:gd name="T10" fmla="*/ 44 w 200"/>
                    <a:gd name="T11" fmla="*/ 19 h 86"/>
                    <a:gd name="T12" fmla="*/ 49 w 200"/>
                    <a:gd name="T13" fmla="*/ 16 h 86"/>
                    <a:gd name="T14" fmla="*/ 54 w 200"/>
                    <a:gd name="T15" fmla="*/ 15 h 86"/>
                    <a:gd name="T16" fmla="*/ 59 w 200"/>
                    <a:gd name="T17" fmla="*/ 14 h 86"/>
                    <a:gd name="T18" fmla="*/ 66 w 200"/>
                    <a:gd name="T19" fmla="*/ 13 h 86"/>
                    <a:gd name="T20" fmla="*/ 74 w 200"/>
                    <a:gd name="T21" fmla="*/ 11 h 86"/>
                    <a:gd name="T22" fmla="*/ 82 w 200"/>
                    <a:gd name="T23" fmla="*/ 8 h 86"/>
                    <a:gd name="T24" fmla="*/ 92 w 200"/>
                    <a:gd name="T25" fmla="*/ 6 h 86"/>
                    <a:gd name="T26" fmla="*/ 101 w 200"/>
                    <a:gd name="T27" fmla="*/ 4 h 86"/>
                    <a:gd name="T28" fmla="*/ 109 w 200"/>
                    <a:gd name="T29" fmla="*/ 3 h 86"/>
                    <a:gd name="T30" fmla="*/ 116 w 200"/>
                    <a:gd name="T31" fmla="*/ 1 h 86"/>
                    <a:gd name="T32" fmla="*/ 122 w 200"/>
                    <a:gd name="T33" fmla="*/ 0 h 86"/>
                    <a:gd name="T34" fmla="*/ 141 w 200"/>
                    <a:gd name="T35" fmla="*/ 0 h 86"/>
                    <a:gd name="T36" fmla="*/ 155 w 200"/>
                    <a:gd name="T37" fmla="*/ 3 h 86"/>
                    <a:gd name="T38" fmla="*/ 168 w 200"/>
                    <a:gd name="T39" fmla="*/ 4 h 86"/>
                    <a:gd name="T40" fmla="*/ 179 w 200"/>
                    <a:gd name="T41" fmla="*/ 7 h 86"/>
                    <a:gd name="T42" fmla="*/ 187 w 200"/>
                    <a:gd name="T43" fmla="*/ 9 h 86"/>
                    <a:gd name="T44" fmla="*/ 192 w 200"/>
                    <a:gd name="T45" fmla="*/ 13 h 86"/>
                    <a:gd name="T46" fmla="*/ 197 w 200"/>
                    <a:gd name="T47" fmla="*/ 15 h 86"/>
                    <a:gd name="T48" fmla="*/ 200 w 200"/>
                    <a:gd name="T49" fmla="*/ 18 h 86"/>
                    <a:gd name="T50" fmla="*/ 197 w 200"/>
                    <a:gd name="T51" fmla="*/ 18 h 86"/>
                    <a:gd name="T52" fmla="*/ 192 w 200"/>
                    <a:gd name="T53" fmla="*/ 18 h 86"/>
                    <a:gd name="T54" fmla="*/ 188 w 200"/>
                    <a:gd name="T55" fmla="*/ 18 h 86"/>
                    <a:gd name="T56" fmla="*/ 182 w 200"/>
                    <a:gd name="T57" fmla="*/ 18 h 86"/>
                    <a:gd name="T58" fmla="*/ 176 w 200"/>
                    <a:gd name="T59" fmla="*/ 19 h 86"/>
                    <a:gd name="T60" fmla="*/ 170 w 200"/>
                    <a:gd name="T61" fmla="*/ 20 h 86"/>
                    <a:gd name="T62" fmla="*/ 165 w 200"/>
                    <a:gd name="T63" fmla="*/ 22 h 86"/>
                    <a:gd name="T64" fmla="*/ 159 w 200"/>
                    <a:gd name="T65" fmla="*/ 24 h 86"/>
                    <a:gd name="T66" fmla="*/ 153 w 200"/>
                    <a:gd name="T67" fmla="*/ 28 h 86"/>
                    <a:gd name="T68" fmla="*/ 147 w 200"/>
                    <a:gd name="T69" fmla="*/ 31 h 86"/>
                    <a:gd name="T70" fmla="*/ 141 w 200"/>
                    <a:gd name="T71" fmla="*/ 34 h 86"/>
                    <a:gd name="T72" fmla="*/ 135 w 200"/>
                    <a:gd name="T73" fmla="*/ 37 h 86"/>
                    <a:gd name="T74" fmla="*/ 128 w 200"/>
                    <a:gd name="T75" fmla="*/ 39 h 86"/>
                    <a:gd name="T76" fmla="*/ 121 w 200"/>
                    <a:gd name="T77" fmla="*/ 42 h 86"/>
                    <a:gd name="T78" fmla="*/ 113 w 200"/>
                    <a:gd name="T79" fmla="*/ 44 h 86"/>
                    <a:gd name="T80" fmla="*/ 106 w 200"/>
                    <a:gd name="T81" fmla="*/ 46 h 86"/>
                    <a:gd name="T82" fmla="*/ 98 w 200"/>
                    <a:gd name="T83" fmla="*/ 50 h 86"/>
                    <a:gd name="T84" fmla="*/ 88 w 200"/>
                    <a:gd name="T85" fmla="*/ 53 h 86"/>
                    <a:gd name="T86" fmla="*/ 77 w 200"/>
                    <a:gd name="T87" fmla="*/ 59 h 86"/>
                    <a:gd name="T88" fmla="*/ 67 w 200"/>
                    <a:gd name="T89" fmla="*/ 65 h 86"/>
                    <a:gd name="T90" fmla="*/ 56 w 200"/>
                    <a:gd name="T91" fmla="*/ 71 h 86"/>
                    <a:gd name="T92" fmla="*/ 47 w 200"/>
                    <a:gd name="T93" fmla="*/ 75 h 86"/>
                    <a:gd name="T94" fmla="*/ 40 w 200"/>
                    <a:gd name="T95" fmla="*/ 80 h 86"/>
                    <a:gd name="T96" fmla="*/ 35 w 200"/>
                    <a:gd name="T97" fmla="*/ 82 h 86"/>
                    <a:gd name="T98" fmla="*/ 30 w 200"/>
                    <a:gd name="T99" fmla="*/ 83 h 86"/>
                    <a:gd name="T100" fmla="*/ 25 w 200"/>
                    <a:gd name="T101" fmla="*/ 84 h 86"/>
                    <a:gd name="T102" fmla="*/ 20 w 200"/>
                    <a:gd name="T103" fmla="*/ 86 h 86"/>
                    <a:gd name="T104" fmla="*/ 14 w 200"/>
                    <a:gd name="T105" fmla="*/ 86 h 86"/>
                    <a:gd name="T106" fmla="*/ 9 w 200"/>
                    <a:gd name="T107" fmla="*/ 86 h 86"/>
                    <a:gd name="T108" fmla="*/ 5 w 200"/>
                    <a:gd name="T109" fmla="*/ 84 h 86"/>
                    <a:gd name="T110" fmla="*/ 1 w 200"/>
                    <a:gd name="T111" fmla="*/ 81 h 86"/>
                    <a:gd name="T112" fmla="*/ 0 w 200"/>
                    <a:gd name="T113" fmla="*/ 76 h 86"/>
                    <a:gd name="T114" fmla="*/ 0 w 200"/>
                    <a:gd name="T115" fmla="*/ 65 h 86"/>
                    <a:gd name="T116" fmla="*/ 3 w 200"/>
                    <a:gd name="T117" fmla="*/ 53 h 86"/>
                    <a:gd name="T118" fmla="*/ 10 w 200"/>
                    <a:gd name="T119" fmla="*/ 42 h 86"/>
                    <a:gd name="T120" fmla="*/ 21 w 200"/>
                    <a:gd name="T121" fmla="*/ 3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00" h="86">
                      <a:moveTo>
                        <a:pt x="21" y="30"/>
                      </a:moveTo>
                      <a:lnTo>
                        <a:pt x="24" y="28"/>
                      </a:lnTo>
                      <a:lnTo>
                        <a:pt x="29" y="26"/>
                      </a:lnTo>
                      <a:lnTo>
                        <a:pt x="33" y="23"/>
                      </a:lnTo>
                      <a:lnTo>
                        <a:pt x="39" y="21"/>
                      </a:lnTo>
                      <a:lnTo>
                        <a:pt x="44" y="19"/>
                      </a:lnTo>
                      <a:lnTo>
                        <a:pt x="49" y="16"/>
                      </a:lnTo>
                      <a:lnTo>
                        <a:pt x="54" y="15"/>
                      </a:lnTo>
                      <a:lnTo>
                        <a:pt x="59" y="14"/>
                      </a:lnTo>
                      <a:lnTo>
                        <a:pt x="66" y="13"/>
                      </a:lnTo>
                      <a:lnTo>
                        <a:pt x="74" y="11"/>
                      </a:lnTo>
                      <a:lnTo>
                        <a:pt x="82" y="8"/>
                      </a:lnTo>
                      <a:lnTo>
                        <a:pt x="92" y="6"/>
                      </a:lnTo>
                      <a:lnTo>
                        <a:pt x="101" y="4"/>
                      </a:lnTo>
                      <a:lnTo>
                        <a:pt x="109" y="3"/>
                      </a:lnTo>
                      <a:lnTo>
                        <a:pt x="116" y="1"/>
                      </a:lnTo>
                      <a:lnTo>
                        <a:pt x="122" y="0"/>
                      </a:lnTo>
                      <a:lnTo>
                        <a:pt x="141" y="0"/>
                      </a:lnTo>
                      <a:lnTo>
                        <a:pt x="155" y="3"/>
                      </a:lnTo>
                      <a:lnTo>
                        <a:pt x="168" y="4"/>
                      </a:lnTo>
                      <a:lnTo>
                        <a:pt x="179" y="7"/>
                      </a:lnTo>
                      <a:lnTo>
                        <a:pt x="187" y="9"/>
                      </a:lnTo>
                      <a:lnTo>
                        <a:pt x="192" y="13"/>
                      </a:lnTo>
                      <a:lnTo>
                        <a:pt x="197" y="15"/>
                      </a:lnTo>
                      <a:lnTo>
                        <a:pt x="200" y="18"/>
                      </a:lnTo>
                      <a:lnTo>
                        <a:pt x="197" y="18"/>
                      </a:lnTo>
                      <a:lnTo>
                        <a:pt x="192" y="18"/>
                      </a:lnTo>
                      <a:lnTo>
                        <a:pt x="188" y="18"/>
                      </a:lnTo>
                      <a:lnTo>
                        <a:pt x="182" y="18"/>
                      </a:lnTo>
                      <a:lnTo>
                        <a:pt x="176" y="19"/>
                      </a:lnTo>
                      <a:lnTo>
                        <a:pt x="170" y="20"/>
                      </a:lnTo>
                      <a:lnTo>
                        <a:pt x="165" y="22"/>
                      </a:lnTo>
                      <a:lnTo>
                        <a:pt x="159" y="24"/>
                      </a:lnTo>
                      <a:lnTo>
                        <a:pt x="153" y="28"/>
                      </a:lnTo>
                      <a:lnTo>
                        <a:pt x="147" y="31"/>
                      </a:lnTo>
                      <a:lnTo>
                        <a:pt x="141" y="34"/>
                      </a:lnTo>
                      <a:lnTo>
                        <a:pt x="135" y="37"/>
                      </a:lnTo>
                      <a:lnTo>
                        <a:pt x="128" y="39"/>
                      </a:lnTo>
                      <a:lnTo>
                        <a:pt x="121" y="42"/>
                      </a:lnTo>
                      <a:lnTo>
                        <a:pt x="113" y="44"/>
                      </a:lnTo>
                      <a:lnTo>
                        <a:pt x="106" y="46"/>
                      </a:lnTo>
                      <a:lnTo>
                        <a:pt x="98" y="50"/>
                      </a:lnTo>
                      <a:lnTo>
                        <a:pt x="88" y="53"/>
                      </a:lnTo>
                      <a:lnTo>
                        <a:pt x="77" y="59"/>
                      </a:lnTo>
                      <a:lnTo>
                        <a:pt x="67" y="65"/>
                      </a:lnTo>
                      <a:lnTo>
                        <a:pt x="56" y="71"/>
                      </a:lnTo>
                      <a:lnTo>
                        <a:pt x="47" y="75"/>
                      </a:lnTo>
                      <a:lnTo>
                        <a:pt x="40" y="80"/>
                      </a:lnTo>
                      <a:lnTo>
                        <a:pt x="35" y="82"/>
                      </a:lnTo>
                      <a:lnTo>
                        <a:pt x="30" y="83"/>
                      </a:lnTo>
                      <a:lnTo>
                        <a:pt x="25" y="84"/>
                      </a:lnTo>
                      <a:lnTo>
                        <a:pt x="20" y="86"/>
                      </a:lnTo>
                      <a:lnTo>
                        <a:pt x="14" y="86"/>
                      </a:lnTo>
                      <a:lnTo>
                        <a:pt x="9" y="86"/>
                      </a:lnTo>
                      <a:lnTo>
                        <a:pt x="5" y="84"/>
                      </a:lnTo>
                      <a:lnTo>
                        <a:pt x="1" y="81"/>
                      </a:lnTo>
                      <a:lnTo>
                        <a:pt x="0" y="76"/>
                      </a:lnTo>
                      <a:lnTo>
                        <a:pt x="0" y="65"/>
                      </a:lnTo>
                      <a:lnTo>
                        <a:pt x="3" y="53"/>
                      </a:lnTo>
                      <a:lnTo>
                        <a:pt x="10" y="42"/>
                      </a:lnTo>
                      <a:lnTo>
                        <a:pt x="21" y="30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46" name="Freeform 22"/>
                <p:cNvSpPr>
                  <a:spLocks/>
                </p:cNvSpPr>
                <p:nvPr/>
              </p:nvSpPr>
              <p:spPr bwMode="auto">
                <a:xfrm>
                  <a:off x="1478" y="3287"/>
                  <a:ext cx="37" cy="21"/>
                </a:xfrm>
                <a:custGeom>
                  <a:avLst/>
                  <a:gdLst>
                    <a:gd name="T0" fmla="*/ 73 w 73"/>
                    <a:gd name="T1" fmla="*/ 2 h 42"/>
                    <a:gd name="T2" fmla="*/ 67 w 73"/>
                    <a:gd name="T3" fmla="*/ 1 h 42"/>
                    <a:gd name="T4" fmla="*/ 60 w 73"/>
                    <a:gd name="T5" fmla="*/ 0 h 42"/>
                    <a:gd name="T6" fmla="*/ 51 w 73"/>
                    <a:gd name="T7" fmla="*/ 1 h 42"/>
                    <a:gd name="T8" fmla="*/ 41 w 73"/>
                    <a:gd name="T9" fmla="*/ 2 h 42"/>
                    <a:gd name="T10" fmla="*/ 37 w 73"/>
                    <a:gd name="T11" fmla="*/ 5 h 42"/>
                    <a:gd name="T12" fmla="*/ 31 w 73"/>
                    <a:gd name="T13" fmla="*/ 10 h 42"/>
                    <a:gd name="T14" fmla="*/ 25 w 73"/>
                    <a:gd name="T15" fmla="*/ 15 h 42"/>
                    <a:gd name="T16" fmla="*/ 20 w 73"/>
                    <a:gd name="T17" fmla="*/ 20 h 42"/>
                    <a:gd name="T18" fmla="*/ 13 w 73"/>
                    <a:gd name="T19" fmla="*/ 26 h 42"/>
                    <a:gd name="T20" fmla="*/ 7 w 73"/>
                    <a:gd name="T21" fmla="*/ 32 h 42"/>
                    <a:gd name="T22" fmla="*/ 3 w 73"/>
                    <a:gd name="T23" fmla="*/ 38 h 42"/>
                    <a:gd name="T24" fmla="*/ 0 w 73"/>
                    <a:gd name="T25" fmla="*/ 42 h 42"/>
                    <a:gd name="T26" fmla="*/ 2 w 73"/>
                    <a:gd name="T27" fmla="*/ 42 h 42"/>
                    <a:gd name="T28" fmla="*/ 6 w 73"/>
                    <a:gd name="T29" fmla="*/ 42 h 42"/>
                    <a:gd name="T30" fmla="*/ 9 w 73"/>
                    <a:gd name="T31" fmla="*/ 42 h 42"/>
                    <a:gd name="T32" fmla="*/ 13 w 73"/>
                    <a:gd name="T33" fmla="*/ 41 h 42"/>
                    <a:gd name="T34" fmla="*/ 17 w 73"/>
                    <a:gd name="T35" fmla="*/ 40 h 42"/>
                    <a:gd name="T36" fmla="*/ 23 w 73"/>
                    <a:gd name="T37" fmla="*/ 39 h 42"/>
                    <a:gd name="T38" fmla="*/ 28 w 73"/>
                    <a:gd name="T39" fmla="*/ 38 h 42"/>
                    <a:gd name="T40" fmla="*/ 31 w 73"/>
                    <a:gd name="T41" fmla="*/ 37 h 42"/>
                    <a:gd name="T42" fmla="*/ 36 w 73"/>
                    <a:gd name="T43" fmla="*/ 32 h 42"/>
                    <a:gd name="T44" fmla="*/ 41 w 73"/>
                    <a:gd name="T45" fmla="*/ 27 h 42"/>
                    <a:gd name="T46" fmla="*/ 47 w 73"/>
                    <a:gd name="T47" fmla="*/ 23 h 42"/>
                    <a:gd name="T48" fmla="*/ 53 w 73"/>
                    <a:gd name="T49" fmla="*/ 17 h 42"/>
                    <a:gd name="T50" fmla="*/ 59 w 73"/>
                    <a:gd name="T51" fmla="*/ 12 h 42"/>
                    <a:gd name="T52" fmla="*/ 64 w 73"/>
                    <a:gd name="T53" fmla="*/ 9 h 42"/>
                    <a:gd name="T54" fmla="*/ 69 w 73"/>
                    <a:gd name="T55" fmla="*/ 4 h 42"/>
                    <a:gd name="T56" fmla="*/ 73 w 73"/>
                    <a:gd name="T57" fmla="*/ 2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3" h="42">
                      <a:moveTo>
                        <a:pt x="73" y="2"/>
                      </a:moveTo>
                      <a:lnTo>
                        <a:pt x="67" y="1"/>
                      </a:lnTo>
                      <a:lnTo>
                        <a:pt x="60" y="0"/>
                      </a:lnTo>
                      <a:lnTo>
                        <a:pt x="51" y="1"/>
                      </a:lnTo>
                      <a:lnTo>
                        <a:pt x="41" y="2"/>
                      </a:lnTo>
                      <a:lnTo>
                        <a:pt x="37" y="5"/>
                      </a:lnTo>
                      <a:lnTo>
                        <a:pt x="31" y="10"/>
                      </a:lnTo>
                      <a:lnTo>
                        <a:pt x="25" y="15"/>
                      </a:lnTo>
                      <a:lnTo>
                        <a:pt x="20" y="20"/>
                      </a:lnTo>
                      <a:lnTo>
                        <a:pt x="13" y="26"/>
                      </a:lnTo>
                      <a:lnTo>
                        <a:pt x="7" y="32"/>
                      </a:lnTo>
                      <a:lnTo>
                        <a:pt x="3" y="38"/>
                      </a:lnTo>
                      <a:lnTo>
                        <a:pt x="0" y="42"/>
                      </a:lnTo>
                      <a:lnTo>
                        <a:pt x="2" y="42"/>
                      </a:lnTo>
                      <a:lnTo>
                        <a:pt x="6" y="42"/>
                      </a:lnTo>
                      <a:lnTo>
                        <a:pt x="9" y="42"/>
                      </a:lnTo>
                      <a:lnTo>
                        <a:pt x="13" y="41"/>
                      </a:lnTo>
                      <a:lnTo>
                        <a:pt x="17" y="40"/>
                      </a:lnTo>
                      <a:lnTo>
                        <a:pt x="23" y="39"/>
                      </a:lnTo>
                      <a:lnTo>
                        <a:pt x="28" y="38"/>
                      </a:lnTo>
                      <a:lnTo>
                        <a:pt x="31" y="37"/>
                      </a:lnTo>
                      <a:lnTo>
                        <a:pt x="36" y="32"/>
                      </a:lnTo>
                      <a:lnTo>
                        <a:pt x="41" y="27"/>
                      </a:lnTo>
                      <a:lnTo>
                        <a:pt x="47" y="23"/>
                      </a:lnTo>
                      <a:lnTo>
                        <a:pt x="53" y="17"/>
                      </a:lnTo>
                      <a:lnTo>
                        <a:pt x="59" y="12"/>
                      </a:lnTo>
                      <a:lnTo>
                        <a:pt x="64" y="9"/>
                      </a:lnTo>
                      <a:lnTo>
                        <a:pt x="69" y="4"/>
                      </a:lnTo>
                      <a:lnTo>
                        <a:pt x="73" y="2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47" name="Freeform 23"/>
                <p:cNvSpPr>
                  <a:spLocks/>
                </p:cNvSpPr>
                <p:nvPr/>
              </p:nvSpPr>
              <p:spPr bwMode="auto">
                <a:xfrm>
                  <a:off x="1587" y="3308"/>
                  <a:ext cx="126" cy="140"/>
                </a:xfrm>
                <a:custGeom>
                  <a:avLst/>
                  <a:gdLst>
                    <a:gd name="T0" fmla="*/ 65 w 251"/>
                    <a:gd name="T1" fmla="*/ 32 h 280"/>
                    <a:gd name="T2" fmla="*/ 77 w 251"/>
                    <a:gd name="T3" fmla="*/ 39 h 280"/>
                    <a:gd name="T4" fmla="*/ 76 w 251"/>
                    <a:gd name="T5" fmla="*/ 50 h 280"/>
                    <a:gd name="T6" fmla="*/ 64 w 251"/>
                    <a:gd name="T7" fmla="*/ 49 h 280"/>
                    <a:gd name="T8" fmla="*/ 48 w 251"/>
                    <a:gd name="T9" fmla="*/ 57 h 280"/>
                    <a:gd name="T10" fmla="*/ 34 w 251"/>
                    <a:gd name="T11" fmla="*/ 77 h 280"/>
                    <a:gd name="T12" fmla="*/ 24 w 251"/>
                    <a:gd name="T13" fmla="*/ 97 h 280"/>
                    <a:gd name="T14" fmla="*/ 5 w 251"/>
                    <a:gd name="T15" fmla="*/ 113 h 280"/>
                    <a:gd name="T16" fmla="*/ 17 w 251"/>
                    <a:gd name="T17" fmla="*/ 113 h 280"/>
                    <a:gd name="T18" fmla="*/ 22 w 251"/>
                    <a:gd name="T19" fmla="*/ 133 h 280"/>
                    <a:gd name="T20" fmla="*/ 22 w 251"/>
                    <a:gd name="T21" fmla="*/ 166 h 280"/>
                    <a:gd name="T22" fmla="*/ 47 w 251"/>
                    <a:gd name="T23" fmla="*/ 167 h 280"/>
                    <a:gd name="T24" fmla="*/ 65 w 251"/>
                    <a:gd name="T25" fmla="*/ 140 h 280"/>
                    <a:gd name="T26" fmla="*/ 73 w 251"/>
                    <a:gd name="T27" fmla="*/ 105 h 280"/>
                    <a:gd name="T28" fmla="*/ 80 w 251"/>
                    <a:gd name="T29" fmla="*/ 95 h 280"/>
                    <a:gd name="T30" fmla="*/ 87 w 251"/>
                    <a:gd name="T31" fmla="*/ 99 h 280"/>
                    <a:gd name="T32" fmla="*/ 95 w 251"/>
                    <a:gd name="T33" fmla="*/ 92 h 280"/>
                    <a:gd name="T34" fmla="*/ 107 w 251"/>
                    <a:gd name="T35" fmla="*/ 94 h 280"/>
                    <a:gd name="T36" fmla="*/ 124 w 251"/>
                    <a:gd name="T37" fmla="*/ 106 h 280"/>
                    <a:gd name="T38" fmla="*/ 144 w 251"/>
                    <a:gd name="T39" fmla="*/ 120 h 280"/>
                    <a:gd name="T40" fmla="*/ 147 w 251"/>
                    <a:gd name="T41" fmla="*/ 136 h 280"/>
                    <a:gd name="T42" fmla="*/ 140 w 251"/>
                    <a:gd name="T43" fmla="*/ 160 h 280"/>
                    <a:gd name="T44" fmla="*/ 140 w 251"/>
                    <a:gd name="T45" fmla="*/ 201 h 280"/>
                    <a:gd name="T46" fmla="*/ 126 w 251"/>
                    <a:gd name="T47" fmla="*/ 211 h 280"/>
                    <a:gd name="T48" fmla="*/ 101 w 251"/>
                    <a:gd name="T49" fmla="*/ 224 h 280"/>
                    <a:gd name="T50" fmla="*/ 97 w 251"/>
                    <a:gd name="T51" fmla="*/ 245 h 280"/>
                    <a:gd name="T52" fmla="*/ 116 w 251"/>
                    <a:gd name="T53" fmla="*/ 256 h 280"/>
                    <a:gd name="T54" fmla="*/ 131 w 251"/>
                    <a:gd name="T55" fmla="*/ 251 h 280"/>
                    <a:gd name="T56" fmla="*/ 144 w 251"/>
                    <a:gd name="T57" fmla="*/ 242 h 280"/>
                    <a:gd name="T58" fmla="*/ 154 w 251"/>
                    <a:gd name="T59" fmla="*/ 235 h 280"/>
                    <a:gd name="T60" fmla="*/ 167 w 251"/>
                    <a:gd name="T61" fmla="*/ 233 h 280"/>
                    <a:gd name="T62" fmla="*/ 183 w 251"/>
                    <a:gd name="T63" fmla="*/ 240 h 280"/>
                    <a:gd name="T64" fmla="*/ 198 w 251"/>
                    <a:gd name="T65" fmla="*/ 255 h 280"/>
                    <a:gd name="T66" fmla="*/ 208 w 251"/>
                    <a:gd name="T67" fmla="*/ 270 h 280"/>
                    <a:gd name="T68" fmla="*/ 221 w 251"/>
                    <a:gd name="T69" fmla="*/ 270 h 280"/>
                    <a:gd name="T70" fmla="*/ 222 w 251"/>
                    <a:gd name="T71" fmla="*/ 278 h 280"/>
                    <a:gd name="T72" fmla="*/ 228 w 251"/>
                    <a:gd name="T73" fmla="*/ 272 h 280"/>
                    <a:gd name="T74" fmla="*/ 232 w 251"/>
                    <a:gd name="T75" fmla="*/ 255 h 280"/>
                    <a:gd name="T76" fmla="*/ 251 w 251"/>
                    <a:gd name="T77" fmla="*/ 261 h 280"/>
                    <a:gd name="T78" fmla="*/ 249 w 251"/>
                    <a:gd name="T79" fmla="*/ 251 h 280"/>
                    <a:gd name="T80" fmla="*/ 244 w 251"/>
                    <a:gd name="T81" fmla="*/ 238 h 280"/>
                    <a:gd name="T82" fmla="*/ 234 w 251"/>
                    <a:gd name="T83" fmla="*/ 211 h 280"/>
                    <a:gd name="T84" fmla="*/ 211 w 251"/>
                    <a:gd name="T85" fmla="*/ 163 h 280"/>
                    <a:gd name="T86" fmla="*/ 189 w 251"/>
                    <a:gd name="T87" fmla="*/ 128 h 280"/>
                    <a:gd name="T88" fmla="*/ 171 w 251"/>
                    <a:gd name="T89" fmla="*/ 106 h 280"/>
                    <a:gd name="T90" fmla="*/ 156 w 251"/>
                    <a:gd name="T91" fmla="*/ 66 h 280"/>
                    <a:gd name="T92" fmla="*/ 162 w 251"/>
                    <a:gd name="T93" fmla="*/ 0 h 280"/>
                    <a:gd name="T94" fmla="*/ 133 w 251"/>
                    <a:gd name="T95" fmla="*/ 20 h 280"/>
                    <a:gd name="T96" fmla="*/ 101 w 251"/>
                    <a:gd name="T97" fmla="*/ 36 h 280"/>
                    <a:gd name="T98" fmla="*/ 84 w 251"/>
                    <a:gd name="T99" fmla="*/ 34 h 280"/>
                    <a:gd name="T100" fmla="*/ 77 w 251"/>
                    <a:gd name="T101" fmla="*/ 28 h 280"/>
                    <a:gd name="T102" fmla="*/ 63 w 251"/>
                    <a:gd name="T103" fmla="*/ 24 h 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251" h="280">
                      <a:moveTo>
                        <a:pt x="54" y="24"/>
                      </a:moveTo>
                      <a:lnTo>
                        <a:pt x="60" y="29"/>
                      </a:lnTo>
                      <a:lnTo>
                        <a:pt x="65" y="32"/>
                      </a:lnTo>
                      <a:lnTo>
                        <a:pt x="71" y="35"/>
                      </a:lnTo>
                      <a:lnTo>
                        <a:pt x="75" y="37"/>
                      </a:lnTo>
                      <a:lnTo>
                        <a:pt x="77" y="39"/>
                      </a:lnTo>
                      <a:lnTo>
                        <a:pt x="77" y="43"/>
                      </a:lnTo>
                      <a:lnTo>
                        <a:pt x="77" y="46"/>
                      </a:lnTo>
                      <a:lnTo>
                        <a:pt x="76" y="50"/>
                      </a:lnTo>
                      <a:lnTo>
                        <a:pt x="72" y="50"/>
                      </a:lnTo>
                      <a:lnTo>
                        <a:pt x="69" y="49"/>
                      </a:lnTo>
                      <a:lnTo>
                        <a:pt x="64" y="49"/>
                      </a:lnTo>
                      <a:lnTo>
                        <a:pt x="60" y="49"/>
                      </a:lnTo>
                      <a:lnTo>
                        <a:pt x="54" y="52"/>
                      </a:lnTo>
                      <a:lnTo>
                        <a:pt x="48" y="57"/>
                      </a:lnTo>
                      <a:lnTo>
                        <a:pt x="44" y="62"/>
                      </a:lnTo>
                      <a:lnTo>
                        <a:pt x="39" y="70"/>
                      </a:lnTo>
                      <a:lnTo>
                        <a:pt x="34" y="77"/>
                      </a:lnTo>
                      <a:lnTo>
                        <a:pt x="31" y="85"/>
                      </a:lnTo>
                      <a:lnTo>
                        <a:pt x="27" y="91"/>
                      </a:lnTo>
                      <a:lnTo>
                        <a:pt x="24" y="97"/>
                      </a:lnTo>
                      <a:lnTo>
                        <a:pt x="18" y="104"/>
                      </a:lnTo>
                      <a:lnTo>
                        <a:pt x="11" y="110"/>
                      </a:lnTo>
                      <a:lnTo>
                        <a:pt x="5" y="113"/>
                      </a:lnTo>
                      <a:lnTo>
                        <a:pt x="0" y="114"/>
                      </a:lnTo>
                      <a:lnTo>
                        <a:pt x="9" y="113"/>
                      </a:lnTo>
                      <a:lnTo>
                        <a:pt x="17" y="113"/>
                      </a:lnTo>
                      <a:lnTo>
                        <a:pt x="24" y="115"/>
                      </a:lnTo>
                      <a:lnTo>
                        <a:pt x="27" y="119"/>
                      </a:lnTo>
                      <a:lnTo>
                        <a:pt x="22" y="133"/>
                      </a:lnTo>
                      <a:lnTo>
                        <a:pt x="18" y="145"/>
                      </a:lnTo>
                      <a:lnTo>
                        <a:pt x="18" y="157"/>
                      </a:lnTo>
                      <a:lnTo>
                        <a:pt x="22" y="166"/>
                      </a:lnTo>
                      <a:lnTo>
                        <a:pt x="29" y="164"/>
                      </a:lnTo>
                      <a:lnTo>
                        <a:pt x="37" y="164"/>
                      </a:lnTo>
                      <a:lnTo>
                        <a:pt x="47" y="167"/>
                      </a:lnTo>
                      <a:lnTo>
                        <a:pt x="55" y="177"/>
                      </a:lnTo>
                      <a:lnTo>
                        <a:pt x="60" y="160"/>
                      </a:lnTo>
                      <a:lnTo>
                        <a:pt x="65" y="140"/>
                      </a:lnTo>
                      <a:lnTo>
                        <a:pt x="69" y="120"/>
                      </a:lnTo>
                      <a:lnTo>
                        <a:pt x="71" y="110"/>
                      </a:lnTo>
                      <a:lnTo>
                        <a:pt x="73" y="105"/>
                      </a:lnTo>
                      <a:lnTo>
                        <a:pt x="76" y="100"/>
                      </a:lnTo>
                      <a:lnTo>
                        <a:pt x="78" y="97"/>
                      </a:lnTo>
                      <a:lnTo>
                        <a:pt x="80" y="95"/>
                      </a:lnTo>
                      <a:lnTo>
                        <a:pt x="83" y="96"/>
                      </a:lnTo>
                      <a:lnTo>
                        <a:pt x="85" y="97"/>
                      </a:lnTo>
                      <a:lnTo>
                        <a:pt x="87" y="99"/>
                      </a:lnTo>
                      <a:lnTo>
                        <a:pt x="90" y="102"/>
                      </a:lnTo>
                      <a:lnTo>
                        <a:pt x="92" y="96"/>
                      </a:lnTo>
                      <a:lnTo>
                        <a:pt x="95" y="92"/>
                      </a:lnTo>
                      <a:lnTo>
                        <a:pt x="100" y="91"/>
                      </a:lnTo>
                      <a:lnTo>
                        <a:pt x="103" y="91"/>
                      </a:lnTo>
                      <a:lnTo>
                        <a:pt x="107" y="94"/>
                      </a:lnTo>
                      <a:lnTo>
                        <a:pt x="111" y="97"/>
                      </a:lnTo>
                      <a:lnTo>
                        <a:pt x="117" y="102"/>
                      </a:lnTo>
                      <a:lnTo>
                        <a:pt x="124" y="106"/>
                      </a:lnTo>
                      <a:lnTo>
                        <a:pt x="131" y="112"/>
                      </a:lnTo>
                      <a:lnTo>
                        <a:pt x="138" y="117"/>
                      </a:lnTo>
                      <a:lnTo>
                        <a:pt x="144" y="120"/>
                      </a:lnTo>
                      <a:lnTo>
                        <a:pt x="148" y="121"/>
                      </a:lnTo>
                      <a:lnTo>
                        <a:pt x="147" y="130"/>
                      </a:lnTo>
                      <a:lnTo>
                        <a:pt x="147" y="136"/>
                      </a:lnTo>
                      <a:lnTo>
                        <a:pt x="145" y="142"/>
                      </a:lnTo>
                      <a:lnTo>
                        <a:pt x="141" y="148"/>
                      </a:lnTo>
                      <a:lnTo>
                        <a:pt x="140" y="160"/>
                      </a:lnTo>
                      <a:lnTo>
                        <a:pt x="139" y="172"/>
                      </a:lnTo>
                      <a:lnTo>
                        <a:pt x="138" y="186"/>
                      </a:lnTo>
                      <a:lnTo>
                        <a:pt x="140" y="201"/>
                      </a:lnTo>
                      <a:lnTo>
                        <a:pt x="137" y="205"/>
                      </a:lnTo>
                      <a:lnTo>
                        <a:pt x="132" y="209"/>
                      </a:lnTo>
                      <a:lnTo>
                        <a:pt x="126" y="211"/>
                      </a:lnTo>
                      <a:lnTo>
                        <a:pt x="121" y="213"/>
                      </a:lnTo>
                      <a:lnTo>
                        <a:pt x="110" y="219"/>
                      </a:lnTo>
                      <a:lnTo>
                        <a:pt x="101" y="224"/>
                      </a:lnTo>
                      <a:lnTo>
                        <a:pt x="95" y="231"/>
                      </a:lnTo>
                      <a:lnTo>
                        <a:pt x="92" y="238"/>
                      </a:lnTo>
                      <a:lnTo>
                        <a:pt x="97" y="245"/>
                      </a:lnTo>
                      <a:lnTo>
                        <a:pt x="101" y="250"/>
                      </a:lnTo>
                      <a:lnTo>
                        <a:pt x="108" y="254"/>
                      </a:lnTo>
                      <a:lnTo>
                        <a:pt x="116" y="256"/>
                      </a:lnTo>
                      <a:lnTo>
                        <a:pt x="121" y="256"/>
                      </a:lnTo>
                      <a:lnTo>
                        <a:pt x="126" y="254"/>
                      </a:lnTo>
                      <a:lnTo>
                        <a:pt x="131" y="251"/>
                      </a:lnTo>
                      <a:lnTo>
                        <a:pt x="136" y="249"/>
                      </a:lnTo>
                      <a:lnTo>
                        <a:pt x="140" y="246"/>
                      </a:lnTo>
                      <a:lnTo>
                        <a:pt x="144" y="242"/>
                      </a:lnTo>
                      <a:lnTo>
                        <a:pt x="147" y="238"/>
                      </a:lnTo>
                      <a:lnTo>
                        <a:pt x="151" y="234"/>
                      </a:lnTo>
                      <a:lnTo>
                        <a:pt x="154" y="235"/>
                      </a:lnTo>
                      <a:lnTo>
                        <a:pt x="159" y="236"/>
                      </a:lnTo>
                      <a:lnTo>
                        <a:pt x="163" y="236"/>
                      </a:lnTo>
                      <a:lnTo>
                        <a:pt x="167" y="233"/>
                      </a:lnTo>
                      <a:lnTo>
                        <a:pt x="173" y="234"/>
                      </a:lnTo>
                      <a:lnTo>
                        <a:pt x="177" y="236"/>
                      </a:lnTo>
                      <a:lnTo>
                        <a:pt x="183" y="240"/>
                      </a:lnTo>
                      <a:lnTo>
                        <a:pt x="189" y="243"/>
                      </a:lnTo>
                      <a:lnTo>
                        <a:pt x="193" y="248"/>
                      </a:lnTo>
                      <a:lnTo>
                        <a:pt x="198" y="255"/>
                      </a:lnTo>
                      <a:lnTo>
                        <a:pt x="201" y="262"/>
                      </a:lnTo>
                      <a:lnTo>
                        <a:pt x="205" y="270"/>
                      </a:lnTo>
                      <a:lnTo>
                        <a:pt x="208" y="270"/>
                      </a:lnTo>
                      <a:lnTo>
                        <a:pt x="213" y="270"/>
                      </a:lnTo>
                      <a:lnTo>
                        <a:pt x="217" y="270"/>
                      </a:lnTo>
                      <a:lnTo>
                        <a:pt x="221" y="270"/>
                      </a:lnTo>
                      <a:lnTo>
                        <a:pt x="222" y="272"/>
                      </a:lnTo>
                      <a:lnTo>
                        <a:pt x="222" y="274"/>
                      </a:lnTo>
                      <a:lnTo>
                        <a:pt x="222" y="278"/>
                      </a:lnTo>
                      <a:lnTo>
                        <a:pt x="221" y="280"/>
                      </a:lnTo>
                      <a:lnTo>
                        <a:pt x="224" y="277"/>
                      </a:lnTo>
                      <a:lnTo>
                        <a:pt x="228" y="272"/>
                      </a:lnTo>
                      <a:lnTo>
                        <a:pt x="230" y="264"/>
                      </a:lnTo>
                      <a:lnTo>
                        <a:pt x="228" y="254"/>
                      </a:lnTo>
                      <a:lnTo>
                        <a:pt x="232" y="255"/>
                      </a:lnTo>
                      <a:lnTo>
                        <a:pt x="237" y="257"/>
                      </a:lnTo>
                      <a:lnTo>
                        <a:pt x="244" y="259"/>
                      </a:lnTo>
                      <a:lnTo>
                        <a:pt x="251" y="261"/>
                      </a:lnTo>
                      <a:lnTo>
                        <a:pt x="250" y="258"/>
                      </a:lnTo>
                      <a:lnTo>
                        <a:pt x="250" y="255"/>
                      </a:lnTo>
                      <a:lnTo>
                        <a:pt x="249" y="251"/>
                      </a:lnTo>
                      <a:lnTo>
                        <a:pt x="247" y="248"/>
                      </a:lnTo>
                      <a:lnTo>
                        <a:pt x="246" y="242"/>
                      </a:lnTo>
                      <a:lnTo>
                        <a:pt x="244" y="238"/>
                      </a:lnTo>
                      <a:lnTo>
                        <a:pt x="243" y="232"/>
                      </a:lnTo>
                      <a:lnTo>
                        <a:pt x="241" y="227"/>
                      </a:lnTo>
                      <a:lnTo>
                        <a:pt x="234" y="211"/>
                      </a:lnTo>
                      <a:lnTo>
                        <a:pt x="227" y="195"/>
                      </a:lnTo>
                      <a:lnTo>
                        <a:pt x="219" y="179"/>
                      </a:lnTo>
                      <a:lnTo>
                        <a:pt x="211" y="163"/>
                      </a:lnTo>
                      <a:lnTo>
                        <a:pt x="203" y="149"/>
                      </a:lnTo>
                      <a:lnTo>
                        <a:pt x="194" y="137"/>
                      </a:lnTo>
                      <a:lnTo>
                        <a:pt x="189" y="128"/>
                      </a:lnTo>
                      <a:lnTo>
                        <a:pt x="184" y="121"/>
                      </a:lnTo>
                      <a:lnTo>
                        <a:pt x="178" y="114"/>
                      </a:lnTo>
                      <a:lnTo>
                        <a:pt x="171" y="106"/>
                      </a:lnTo>
                      <a:lnTo>
                        <a:pt x="166" y="95"/>
                      </a:lnTo>
                      <a:lnTo>
                        <a:pt x="160" y="82"/>
                      </a:lnTo>
                      <a:lnTo>
                        <a:pt x="156" y="66"/>
                      </a:lnTo>
                      <a:lnTo>
                        <a:pt x="155" y="47"/>
                      </a:lnTo>
                      <a:lnTo>
                        <a:pt x="156" y="26"/>
                      </a:lnTo>
                      <a:lnTo>
                        <a:pt x="162" y="0"/>
                      </a:lnTo>
                      <a:lnTo>
                        <a:pt x="154" y="6"/>
                      </a:lnTo>
                      <a:lnTo>
                        <a:pt x="145" y="13"/>
                      </a:lnTo>
                      <a:lnTo>
                        <a:pt x="133" y="20"/>
                      </a:lnTo>
                      <a:lnTo>
                        <a:pt x="122" y="26"/>
                      </a:lnTo>
                      <a:lnTo>
                        <a:pt x="110" y="31"/>
                      </a:lnTo>
                      <a:lnTo>
                        <a:pt x="101" y="36"/>
                      </a:lnTo>
                      <a:lnTo>
                        <a:pt x="93" y="38"/>
                      </a:lnTo>
                      <a:lnTo>
                        <a:pt x="88" y="37"/>
                      </a:lnTo>
                      <a:lnTo>
                        <a:pt x="84" y="34"/>
                      </a:lnTo>
                      <a:lnTo>
                        <a:pt x="82" y="31"/>
                      </a:lnTo>
                      <a:lnTo>
                        <a:pt x="79" y="29"/>
                      </a:lnTo>
                      <a:lnTo>
                        <a:pt x="77" y="28"/>
                      </a:lnTo>
                      <a:lnTo>
                        <a:pt x="75" y="27"/>
                      </a:lnTo>
                      <a:lnTo>
                        <a:pt x="70" y="26"/>
                      </a:lnTo>
                      <a:lnTo>
                        <a:pt x="63" y="24"/>
                      </a:lnTo>
                      <a:lnTo>
                        <a:pt x="54" y="24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48" name="Freeform 24"/>
                <p:cNvSpPr>
                  <a:spLocks/>
                </p:cNvSpPr>
                <p:nvPr/>
              </p:nvSpPr>
              <p:spPr bwMode="auto">
                <a:xfrm>
                  <a:off x="1474" y="3328"/>
                  <a:ext cx="151" cy="155"/>
                </a:xfrm>
                <a:custGeom>
                  <a:avLst/>
                  <a:gdLst>
                    <a:gd name="T0" fmla="*/ 303 w 303"/>
                    <a:gd name="T1" fmla="*/ 167 h 309"/>
                    <a:gd name="T2" fmla="*/ 303 w 303"/>
                    <a:gd name="T3" fmla="*/ 161 h 309"/>
                    <a:gd name="T4" fmla="*/ 298 w 303"/>
                    <a:gd name="T5" fmla="*/ 155 h 309"/>
                    <a:gd name="T6" fmla="*/ 281 w 303"/>
                    <a:gd name="T7" fmla="*/ 161 h 309"/>
                    <a:gd name="T8" fmla="*/ 276 w 303"/>
                    <a:gd name="T9" fmla="*/ 152 h 309"/>
                    <a:gd name="T10" fmla="*/ 268 w 303"/>
                    <a:gd name="T11" fmla="*/ 139 h 309"/>
                    <a:gd name="T12" fmla="*/ 247 w 303"/>
                    <a:gd name="T13" fmla="*/ 136 h 309"/>
                    <a:gd name="T14" fmla="*/ 224 w 303"/>
                    <a:gd name="T15" fmla="*/ 137 h 309"/>
                    <a:gd name="T16" fmla="*/ 216 w 303"/>
                    <a:gd name="T17" fmla="*/ 133 h 309"/>
                    <a:gd name="T18" fmla="*/ 219 w 303"/>
                    <a:gd name="T19" fmla="*/ 126 h 309"/>
                    <a:gd name="T20" fmla="*/ 196 w 303"/>
                    <a:gd name="T21" fmla="*/ 123 h 309"/>
                    <a:gd name="T22" fmla="*/ 152 w 303"/>
                    <a:gd name="T23" fmla="*/ 111 h 309"/>
                    <a:gd name="T24" fmla="*/ 112 w 303"/>
                    <a:gd name="T25" fmla="*/ 88 h 309"/>
                    <a:gd name="T26" fmla="*/ 82 w 303"/>
                    <a:gd name="T27" fmla="*/ 62 h 309"/>
                    <a:gd name="T28" fmla="*/ 68 w 303"/>
                    <a:gd name="T29" fmla="*/ 45 h 309"/>
                    <a:gd name="T30" fmla="*/ 57 w 303"/>
                    <a:gd name="T31" fmla="*/ 33 h 309"/>
                    <a:gd name="T32" fmla="*/ 46 w 303"/>
                    <a:gd name="T33" fmla="*/ 20 h 309"/>
                    <a:gd name="T34" fmla="*/ 35 w 303"/>
                    <a:gd name="T35" fmla="*/ 10 h 309"/>
                    <a:gd name="T36" fmla="*/ 22 w 303"/>
                    <a:gd name="T37" fmla="*/ 3 h 309"/>
                    <a:gd name="T38" fmla="*/ 6 w 303"/>
                    <a:gd name="T39" fmla="*/ 0 h 309"/>
                    <a:gd name="T40" fmla="*/ 0 w 303"/>
                    <a:gd name="T41" fmla="*/ 7 h 309"/>
                    <a:gd name="T42" fmla="*/ 3 w 303"/>
                    <a:gd name="T43" fmla="*/ 16 h 309"/>
                    <a:gd name="T44" fmla="*/ 12 w 303"/>
                    <a:gd name="T45" fmla="*/ 26 h 309"/>
                    <a:gd name="T46" fmla="*/ 26 w 303"/>
                    <a:gd name="T47" fmla="*/ 39 h 309"/>
                    <a:gd name="T48" fmla="*/ 41 w 303"/>
                    <a:gd name="T49" fmla="*/ 49 h 309"/>
                    <a:gd name="T50" fmla="*/ 55 w 303"/>
                    <a:gd name="T51" fmla="*/ 64 h 309"/>
                    <a:gd name="T52" fmla="*/ 68 w 303"/>
                    <a:gd name="T53" fmla="*/ 86 h 309"/>
                    <a:gd name="T54" fmla="*/ 77 w 303"/>
                    <a:gd name="T55" fmla="*/ 109 h 309"/>
                    <a:gd name="T56" fmla="*/ 80 w 303"/>
                    <a:gd name="T57" fmla="*/ 118 h 309"/>
                    <a:gd name="T58" fmla="*/ 86 w 303"/>
                    <a:gd name="T59" fmla="*/ 115 h 309"/>
                    <a:gd name="T60" fmla="*/ 90 w 303"/>
                    <a:gd name="T61" fmla="*/ 122 h 309"/>
                    <a:gd name="T62" fmla="*/ 88 w 303"/>
                    <a:gd name="T63" fmla="*/ 131 h 309"/>
                    <a:gd name="T64" fmla="*/ 79 w 303"/>
                    <a:gd name="T65" fmla="*/ 139 h 309"/>
                    <a:gd name="T66" fmla="*/ 59 w 303"/>
                    <a:gd name="T67" fmla="*/ 158 h 309"/>
                    <a:gd name="T68" fmla="*/ 54 w 303"/>
                    <a:gd name="T69" fmla="*/ 184 h 309"/>
                    <a:gd name="T70" fmla="*/ 60 w 303"/>
                    <a:gd name="T71" fmla="*/ 213 h 309"/>
                    <a:gd name="T72" fmla="*/ 76 w 303"/>
                    <a:gd name="T73" fmla="*/ 224 h 309"/>
                    <a:gd name="T74" fmla="*/ 87 w 303"/>
                    <a:gd name="T75" fmla="*/ 235 h 309"/>
                    <a:gd name="T76" fmla="*/ 95 w 303"/>
                    <a:gd name="T77" fmla="*/ 261 h 309"/>
                    <a:gd name="T78" fmla="*/ 109 w 303"/>
                    <a:gd name="T79" fmla="*/ 300 h 309"/>
                    <a:gd name="T80" fmla="*/ 118 w 303"/>
                    <a:gd name="T81" fmla="*/ 309 h 309"/>
                    <a:gd name="T82" fmla="*/ 128 w 303"/>
                    <a:gd name="T83" fmla="*/ 303 h 309"/>
                    <a:gd name="T84" fmla="*/ 133 w 303"/>
                    <a:gd name="T85" fmla="*/ 295 h 309"/>
                    <a:gd name="T86" fmla="*/ 145 w 303"/>
                    <a:gd name="T87" fmla="*/ 272 h 309"/>
                    <a:gd name="T88" fmla="*/ 166 w 303"/>
                    <a:gd name="T89" fmla="*/ 245 h 309"/>
                    <a:gd name="T90" fmla="*/ 194 w 303"/>
                    <a:gd name="T91" fmla="*/ 226 h 309"/>
                    <a:gd name="T92" fmla="*/ 219 w 303"/>
                    <a:gd name="T93" fmla="*/ 217 h 309"/>
                    <a:gd name="T94" fmla="*/ 234 w 303"/>
                    <a:gd name="T95" fmla="*/ 204 h 309"/>
                    <a:gd name="T96" fmla="*/ 249 w 303"/>
                    <a:gd name="T97" fmla="*/ 192 h 309"/>
                    <a:gd name="T98" fmla="*/ 261 w 303"/>
                    <a:gd name="T99" fmla="*/ 184 h 309"/>
                    <a:gd name="T100" fmla="*/ 265 w 303"/>
                    <a:gd name="T101" fmla="*/ 184 h 309"/>
                    <a:gd name="T102" fmla="*/ 265 w 303"/>
                    <a:gd name="T103" fmla="*/ 190 h 309"/>
                    <a:gd name="T104" fmla="*/ 269 w 303"/>
                    <a:gd name="T105" fmla="*/ 192 h 309"/>
                    <a:gd name="T106" fmla="*/ 277 w 303"/>
                    <a:gd name="T107" fmla="*/ 190 h 309"/>
                    <a:gd name="T108" fmla="*/ 285 w 303"/>
                    <a:gd name="T109" fmla="*/ 184 h 309"/>
                    <a:gd name="T110" fmla="*/ 296 w 303"/>
                    <a:gd name="T111" fmla="*/ 174 h 3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303" h="309">
                      <a:moveTo>
                        <a:pt x="303" y="169"/>
                      </a:moveTo>
                      <a:lnTo>
                        <a:pt x="303" y="167"/>
                      </a:lnTo>
                      <a:lnTo>
                        <a:pt x="303" y="164"/>
                      </a:lnTo>
                      <a:lnTo>
                        <a:pt x="303" y="161"/>
                      </a:lnTo>
                      <a:lnTo>
                        <a:pt x="302" y="156"/>
                      </a:lnTo>
                      <a:lnTo>
                        <a:pt x="298" y="155"/>
                      </a:lnTo>
                      <a:lnTo>
                        <a:pt x="290" y="158"/>
                      </a:lnTo>
                      <a:lnTo>
                        <a:pt x="281" y="161"/>
                      </a:lnTo>
                      <a:lnTo>
                        <a:pt x="272" y="163"/>
                      </a:lnTo>
                      <a:lnTo>
                        <a:pt x="276" y="152"/>
                      </a:lnTo>
                      <a:lnTo>
                        <a:pt x="275" y="144"/>
                      </a:lnTo>
                      <a:lnTo>
                        <a:pt x="268" y="139"/>
                      </a:lnTo>
                      <a:lnTo>
                        <a:pt x="259" y="137"/>
                      </a:lnTo>
                      <a:lnTo>
                        <a:pt x="247" y="136"/>
                      </a:lnTo>
                      <a:lnTo>
                        <a:pt x="236" y="137"/>
                      </a:lnTo>
                      <a:lnTo>
                        <a:pt x="224" y="137"/>
                      </a:lnTo>
                      <a:lnTo>
                        <a:pt x="215" y="137"/>
                      </a:lnTo>
                      <a:lnTo>
                        <a:pt x="216" y="133"/>
                      </a:lnTo>
                      <a:lnTo>
                        <a:pt x="219" y="130"/>
                      </a:lnTo>
                      <a:lnTo>
                        <a:pt x="219" y="126"/>
                      </a:lnTo>
                      <a:lnTo>
                        <a:pt x="218" y="123"/>
                      </a:lnTo>
                      <a:lnTo>
                        <a:pt x="196" y="123"/>
                      </a:lnTo>
                      <a:lnTo>
                        <a:pt x="174" y="120"/>
                      </a:lnTo>
                      <a:lnTo>
                        <a:pt x="152" y="111"/>
                      </a:lnTo>
                      <a:lnTo>
                        <a:pt x="131" y="101"/>
                      </a:lnTo>
                      <a:lnTo>
                        <a:pt x="112" y="88"/>
                      </a:lnTo>
                      <a:lnTo>
                        <a:pt x="94" y="75"/>
                      </a:lnTo>
                      <a:lnTo>
                        <a:pt x="82" y="62"/>
                      </a:lnTo>
                      <a:lnTo>
                        <a:pt x="71" y="49"/>
                      </a:lnTo>
                      <a:lnTo>
                        <a:pt x="68" y="45"/>
                      </a:lnTo>
                      <a:lnTo>
                        <a:pt x="63" y="39"/>
                      </a:lnTo>
                      <a:lnTo>
                        <a:pt x="57" y="33"/>
                      </a:lnTo>
                      <a:lnTo>
                        <a:pt x="52" y="26"/>
                      </a:lnTo>
                      <a:lnTo>
                        <a:pt x="46" y="20"/>
                      </a:lnTo>
                      <a:lnTo>
                        <a:pt x="41" y="15"/>
                      </a:lnTo>
                      <a:lnTo>
                        <a:pt x="35" y="10"/>
                      </a:lnTo>
                      <a:lnTo>
                        <a:pt x="31" y="7"/>
                      </a:lnTo>
                      <a:lnTo>
                        <a:pt x="22" y="3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1" y="3"/>
                      </a:lnTo>
                      <a:lnTo>
                        <a:pt x="0" y="7"/>
                      </a:lnTo>
                      <a:lnTo>
                        <a:pt x="1" y="10"/>
                      </a:lnTo>
                      <a:lnTo>
                        <a:pt x="3" y="16"/>
                      </a:lnTo>
                      <a:lnTo>
                        <a:pt x="7" y="20"/>
                      </a:lnTo>
                      <a:lnTo>
                        <a:pt x="12" y="26"/>
                      </a:lnTo>
                      <a:lnTo>
                        <a:pt x="18" y="33"/>
                      </a:lnTo>
                      <a:lnTo>
                        <a:pt x="26" y="39"/>
                      </a:lnTo>
                      <a:lnTo>
                        <a:pt x="35" y="45"/>
                      </a:lnTo>
                      <a:lnTo>
                        <a:pt x="41" y="49"/>
                      </a:lnTo>
                      <a:lnTo>
                        <a:pt x="48" y="55"/>
                      </a:lnTo>
                      <a:lnTo>
                        <a:pt x="55" y="64"/>
                      </a:lnTo>
                      <a:lnTo>
                        <a:pt x="62" y="75"/>
                      </a:lnTo>
                      <a:lnTo>
                        <a:pt x="68" y="86"/>
                      </a:lnTo>
                      <a:lnTo>
                        <a:pt x="73" y="98"/>
                      </a:lnTo>
                      <a:lnTo>
                        <a:pt x="77" y="109"/>
                      </a:lnTo>
                      <a:lnTo>
                        <a:pt x="78" y="120"/>
                      </a:lnTo>
                      <a:lnTo>
                        <a:pt x="80" y="118"/>
                      </a:lnTo>
                      <a:lnTo>
                        <a:pt x="84" y="117"/>
                      </a:lnTo>
                      <a:lnTo>
                        <a:pt x="86" y="115"/>
                      </a:lnTo>
                      <a:lnTo>
                        <a:pt x="87" y="113"/>
                      </a:lnTo>
                      <a:lnTo>
                        <a:pt x="90" y="122"/>
                      </a:lnTo>
                      <a:lnTo>
                        <a:pt x="90" y="128"/>
                      </a:lnTo>
                      <a:lnTo>
                        <a:pt x="88" y="131"/>
                      </a:lnTo>
                      <a:lnTo>
                        <a:pt x="86" y="135"/>
                      </a:lnTo>
                      <a:lnTo>
                        <a:pt x="79" y="139"/>
                      </a:lnTo>
                      <a:lnTo>
                        <a:pt x="69" y="147"/>
                      </a:lnTo>
                      <a:lnTo>
                        <a:pt x="59" y="158"/>
                      </a:lnTo>
                      <a:lnTo>
                        <a:pt x="54" y="170"/>
                      </a:lnTo>
                      <a:lnTo>
                        <a:pt x="54" y="184"/>
                      </a:lnTo>
                      <a:lnTo>
                        <a:pt x="56" y="200"/>
                      </a:lnTo>
                      <a:lnTo>
                        <a:pt x="60" y="213"/>
                      </a:lnTo>
                      <a:lnTo>
                        <a:pt x="68" y="221"/>
                      </a:lnTo>
                      <a:lnTo>
                        <a:pt x="76" y="224"/>
                      </a:lnTo>
                      <a:lnTo>
                        <a:pt x="83" y="229"/>
                      </a:lnTo>
                      <a:lnTo>
                        <a:pt x="87" y="235"/>
                      </a:lnTo>
                      <a:lnTo>
                        <a:pt x="91" y="244"/>
                      </a:lnTo>
                      <a:lnTo>
                        <a:pt x="95" y="261"/>
                      </a:lnTo>
                      <a:lnTo>
                        <a:pt x="102" y="282"/>
                      </a:lnTo>
                      <a:lnTo>
                        <a:pt x="109" y="300"/>
                      </a:lnTo>
                      <a:lnTo>
                        <a:pt x="114" y="309"/>
                      </a:lnTo>
                      <a:lnTo>
                        <a:pt x="118" y="309"/>
                      </a:lnTo>
                      <a:lnTo>
                        <a:pt x="123" y="306"/>
                      </a:lnTo>
                      <a:lnTo>
                        <a:pt x="128" y="303"/>
                      </a:lnTo>
                      <a:lnTo>
                        <a:pt x="131" y="299"/>
                      </a:lnTo>
                      <a:lnTo>
                        <a:pt x="133" y="295"/>
                      </a:lnTo>
                      <a:lnTo>
                        <a:pt x="138" y="284"/>
                      </a:lnTo>
                      <a:lnTo>
                        <a:pt x="145" y="272"/>
                      </a:lnTo>
                      <a:lnTo>
                        <a:pt x="154" y="258"/>
                      </a:lnTo>
                      <a:lnTo>
                        <a:pt x="166" y="245"/>
                      </a:lnTo>
                      <a:lnTo>
                        <a:pt x="178" y="234"/>
                      </a:lnTo>
                      <a:lnTo>
                        <a:pt x="194" y="226"/>
                      </a:lnTo>
                      <a:lnTo>
                        <a:pt x="213" y="223"/>
                      </a:lnTo>
                      <a:lnTo>
                        <a:pt x="219" y="217"/>
                      </a:lnTo>
                      <a:lnTo>
                        <a:pt x="227" y="211"/>
                      </a:lnTo>
                      <a:lnTo>
                        <a:pt x="234" y="204"/>
                      </a:lnTo>
                      <a:lnTo>
                        <a:pt x="242" y="198"/>
                      </a:lnTo>
                      <a:lnTo>
                        <a:pt x="249" y="192"/>
                      </a:lnTo>
                      <a:lnTo>
                        <a:pt x="256" y="188"/>
                      </a:lnTo>
                      <a:lnTo>
                        <a:pt x="261" y="184"/>
                      </a:lnTo>
                      <a:lnTo>
                        <a:pt x="265" y="182"/>
                      </a:lnTo>
                      <a:lnTo>
                        <a:pt x="265" y="184"/>
                      </a:lnTo>
                      <a:lnTo>
                        <a:pt x="265" y="186"/>
                      </a:lnTo>
                      <a:lnTo>
                        <a:pt x="265" y="190"/>
                      </a:lnTo>
                      <a:lnTo>
                        <a:pt x="265" y="192"/>
                      </a:lnTo>
                      <a:lnTo>
                        <a:pt x="269" y="192"/>
                      </a:lnTo>
                      <a:lnTo>
                        <a:pt x="273" y="191"/>
                      </a:lnTo>
                      <a:lnTo>
                        <a:pt x="277" y="190"/>
                      </a:lnTo>
                      <a:lnTo>
                        <a:pt x="281" y="190"/>
                      </a:lnTo>
                      <a:lnTo>
                        <a:pt x="285" y="184"/>
                      </a:lnTo>
                      <a:lnTo>
                        <a:pt x="290" y="178"/>
                      </a:lnTo>
                      <a:lnTo>
                        <a:pt x="296" y="174"/>
                      </a:lnTo>
                      <a:lnTo>
                        <a:pt x="303" y="169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49" name="Freeform 25"/>
                <p:cNvSpPr>
                  <a:spLocks/>
                </p:cNvSpPr>
                <p:nvPr/>
              </p:nvSpPr>
              <p:spPr bwMode="auto">
                <a:xfrm>
                  <a:off x="1599" y="3458"/>
                  <a:ext cx="48" cy="28"/>
                </a:xfrm>
                <a:custGeom>
                  <a:avLst/>
                  <a:gdLst>
                    <a:gd name="T0" fmla="*/ 43 w 96"/>
                    <a:gd name="T1" fmla="*/ 9 h 56"/>
                    <a:gd name="T2" fmla="*/ 45 w 96"/>
                    <a:gd name="T3" fmla="*/ 8 h 56"/>
                    <a:gd name="T4" fmla="*/ 48 w 96"/>
                    <a:gd name="T5" fmla="*/ 8 h 56"/>
                    <a:gd name="T6" fmla="*/ 52 w 96"/>
                    <a:gd name="T7" fmla="*/ 8 h 56"/>
                    <a:gd name="T8" fmla="*/ 54 w 96"/>
                    <a:gd name="T9" fmla="*/ 7 h 56"/>
                    <a:gd name="T10" fmla="*/ 60 w 96"/>
                    <a:gd name="T11" fmla="*/ 10 h 56"/>
                    <a:gd name="T12" fmla="*/ 60 w 96"/>
                    <a:gd name="T13" fmla="*/ 8 h 56"/>
                    <a:gd name="T14" fmla="*/ 60 w 96"/>
                    <a:gd name="T15" fmla="*/ 6 h 56"/>
                    <a:gd name="T16" fmla="*/ 61 w 96"/>
                    <a:gd name="T17" fmla="*/ 2 h 56"/>
                    <a:gd name="T18" fmla="*/ 63 w 96"/>
                    <a:gd name="T19" fmla="*/ 0 h 56"/>
                    <a:gd name="T20" fmla="*/ 69 w 96"/>
                    <a:gd name="T21" fmla="*/ 0 h 56"/>
                    <a:gd name="T22" fmla="*/ 79 w 96"/>
                    <a:gd name="T23" fmla="*/ 3 h 56"/>
                    <a:gd name="T24" fmla="*/ 89 w 96"/>
                    <a:gd name="T25" fmla="*/ 12 h 56"/>
                    <a:gd name="T26" fmla="*/ 93 w 96"/>
                    <a:gd name="T27" fmla="*/ 18 h 56"/>
                    <a:gd name="T28" fmla="*/ 94 w 96"/>
                    <a:gd name="T29" fmla="*/ 28 h 56"/>
                    <a:gd name="T30" fmla="*/ 96 w 96"/>
                    <a:gd name="T31" fmla="*/ 38 h 56"/>
                    <a:gd name="T32" fmla="*/ 94 w 96"/>
                    <a:gd name="T33" fmla="*/ 47 h 56"/>
                    <a:gd name="T34" fmla="*/ 90 w 96"/>
                    <a:gd name="T35" fmla="*/ 54 h 56"/>
                    <a:gd name="T36" fmla="*/ 83 w 96"/>
                    <a:gd name="T37" fmla="*/ 52 h 56"/>
                    <a:gd name="T38" fmla="*/ 75 w 96"/>
                    <a:gd name="T39" fmla="*/ 50 h 56"/>
                    <a:gd name="T40" fmla="*/ 66 w 96"/>
                    <a:gd name="T41" fmla="*/ 50 h 56"/>
                    <a:gd name="T42" fmla="*/ 56 w 96"/>
                    <a:gd name="T43" fmla="*/ 50 h 56"/>
                    <a:gd name="T44" fmla="*/ 46 w 96"/>
                    <a:gd name="T45" fmla="*/ 51 h 56"/>
                    <a:gd name="T46" fmla="*/ 37 w 96"/>
                    <a:gd name="T47" fmla="*/ 52 h 56"/>
                    <a:gd name="T48" fmla="*/ 30 w 96"/>
                    <a:gd name="T49" fmla="*/ 53 h 56"/>
                    <a:gd name="T50" fmla="*/ 25 w 96"/>
                    <a:gd name="T51" fmla="*/ 54 h 56"/>
                    <a:gd name="T52" fmla="*/ 18 w 96"/>
                    <a:gd name="T53" fmla="*/ 56 h 56"/>
                    <a:gd name="T54" fmla="*/ 13 w 96"/>
                    <a:gd name="T55" fmla="*/ 56 h 56"/>
                    <a:gd name="T56" fmla="*/ 7 w 96"/>
                    <a:gd name="T57" fmla="*/ 55 h 56"/>
                    <a:gd name="T58" fmla="*/ 2 w 96"/>
                    <a:gd name="T59" fmla="*/ 50 h 56"/>
                    <a:gd name="T60" fmla="*/ 0 w 96"/>
                    <a:gd name="T61" fmla="*/ 44 h 56"/>
                    <a:gd name="T62" fmla="*/ 0 w 96"/>
                    <a:gd name="T63" fmla="*/ 39 h 56"/>
                    <a:gd name="T64" fmla="*/ 3 w 96"/>
                    <a:gd name="T65" fmla="*/ 35 h 56"/>
                    <a:gd name="T66" fmla="*/ 10 w 96"/>
                    <a:gd name="T67" fmla="*/ 29 h 56"/>
                    <a:gd name="T68" fmla="*/ 18 w 96"/>
                    <a:gd name="T69" fmla="*/ 23 h 56"/>
                    <a:gd name="T70" fmla="*/ 25 w 96"/>
                    <a:gd name="T71" fmla="*/ 17 h 56"/>
                    <a:gd name="T72" fmla="*/ 33 w 96"/>
                    <a:gd name="T73" fmla="*/ 13 h 56"/>
                    <a:gd name="T74" fmla="*/ 43 w 96"/>
                    <a:gd name="T75" fmla="*/ 9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96" h="56">
                      <a:moveTo>
                        <a:pt x="43" y="9"/>
                      </a:moveTo>
                      <a:lnTo>
                        <a:pt x="45" y="8"/>
                      </a:lnTo>
                      <a:lnTo>
                        <a:pt x="48" y="8"/>
                      </a:lnTo>
                      <a:lnTo>
                        <a:pt x="52" y="8"/>
                      </a:lnTo>
                      <a:lnTo>
                        <a:pt x="54" y="7"/>
                      </a:lnTo>
                      <a:lnTo>
                        <a:pt x="60" y="10"/>
                      </a:lnTo>
                      <a:lnTo>
                        <a:pt x="60" y="8"/>
                      </a:lnTo>
                      <a:lnTo>
                        <a:pt x="60" y="6"/>
                      </a:lnTo>
                      <a:lnTo>
                        <a:pt x="61" y="2"/>
                      </a:lnTo>
                      <a:lnTo>
                        <a:pt x="63" y="0"/>
                      </a:lnTo>
                      <a:lnTo>
                        <a:pt x="69" y="0"/>
                      </a:lnTo>
                      <a:lnTo>
                        <a:pt x="79" y="3"/>
                      </a:lnTo>
                      <a:lnTo>
                        <a:pt x="89" y="12"/>
                      </a:lnTo>
                      <a:lnTo>
                        <a:pt x="93" y="18"/>
                      </a:lnTo>
                      <a:lnTo>
                        <a:pt x="94" y="28"/>
                      </a:lnTo>
                      <a:lnTo>
                        <a:pt x="96" y="38"/>
                      </a:lnTo>
                      <a:lnTo>
                        <a:pt x="94" y="47"/>
                      </a:lnTo>
                      <a:lnTo>
                        <a:pt x="90" y="54"/>
                      </a:lnTo>
                      <a:lnTo>
                        <a:pt x="83" y="52"/>
                      </a:lnTo>
                      <a:lnTo>
                        <a:pt x="75" y="50"/>
                      </a:lnTo>
                      <a:lnTo>
                        <a:pt x="66" y="50"/>
                      </a:lnTo>
                      <a:lnTo>
                        <a:pt x="56" y="50"/>
                      </a:lnTo>
                      <a:lnTo>
                        <a:pt x="46" y="51"/>
                      </a:lnTo>
                      <a:lnTo>
                        <a:pt x="37" y="52"/>
                      </a:lnTo>
                      <a:lnTo>
                        <a:pt x="30" y="53"/>
                      </a:lnTo>
                      <a:lnTo>
                        <a:pt x="25" y="54"/>
                      </a:lnTo>
                      <a:lnTo>
                        <a:pt x="18" y="56"/>
                      </a:lnTo>
                      <a:lnTo>
                        <a:pt x="13" y="56"/>
                      </a:lnTo>
                      <a:lnTo>
                        <a:pt x="7" y="55"/>
                      </a:lnTo>
                      <a:lnTo>
                        <a:pt x="2" y="50"/>
                      </a:lnTo>
                      <a:lnTo>
                        <a:pt x="0" y="44"/>
                      </a:lnTo>
                      <a:lnTo>
                        <a:pt x="0" y="39"/>
                      </a:lnTo>
                      <a:lnTo>
                        <a:pt x="3" y="35"/>
                      </a:lnTo>
                      <a:lnTo>
                        <a:pt x="10" y="29"/>
                      </a:lnTo>
                      <a:lnTo>
                        <a:pt x="18" y="23"/>
                      </a:lnTo>
                      <a:lnTo>
                        <a:pt x="25" y="17"/>
                      </a:lnTo>
                      <a:lnTo>
                        <a:pt x="33" y="13"/>
                      </a:lnTo>
                      <a:lnTo>
                        <a:pt x="43" y="9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50" name="Freeform 26"/>
                <p:cNvSpPr>
                  <a:spLocks/>
                </p:cNvSpPr>
                <p:nvPr/>
              </p:nvSpPr>
              <p:spPr bwMode="auto">
                <a:xfrm>
                  <a:off x="1670" y="3458"/>
                  <a:ext cx="33" cy="25"/>
                </a:xfrm>
                <a:custGeom>
                  <a:avLst/>
                  <a:gdLst>
                    <a:gd name="T0" fmla="*/ 62 w 66"/>
                    <a:gd name="T1" fmla="*/ 0 h 50"/>
                    <a:gd name="T2" fmla="*/ 57 w 66"/>
                    <a:gd name="T3" fmla="*/ 2 h 50"/>
                    <a:gd name="T4" fmla="*/ 52 w 66"/>
                    <a:gd name="T5" fmla="*/ 5 h 50"/>
                    <a:gd name="T6" fmla="*/ 47 w 66"/>
                    <a:gd name="T7" fmla="*/ 7 h 50"/>
                    <a:gd name="T8" fmla="*/ 41 w 66"/>
                    <a:gd name="T9" fmla="*/ 9 h 50"/>
                    <a:gd name="T10" fmla="*/ 39 w 66"/>
                    <a:gd name="T11" fmla="*/ 16 h 50"/>
                    <a:gd name="T12" fmla="*/ 33 w 66"/>
                    <a:gd name="T13" fmla="*/ 23 h 50"/>
                    <a:gd name="T14" fmla="*/ 25 w 66"/>
                    <a:gd name="T15" fmla="*/ 28 h 50"/>
                    <a:gd name="T16" fmla="*/ 17 w 66"/>
                    <a:gd name="T17" fmla="*/ 29 h 50"/>
                    <a:gd name="T18" fmla="*/ 12 w 66"/>
                    <a:gd name="T19" fmla="*/ 32 h 50"/>
                    <a:gd name="T20" fmla="*/ 6 w 66"/>
                    <a:gd name="T21" fmla="*/ 35 h 50"/>
                    <a:gd name="T22" fmla="*/ 2 w 66"/>
                    <a:gd name="T23" fmla="*/ 38 h 50"/>
                    <a:gd name="T24" fmla="*/ 0 w 66"/>
                    <a:gd name="T25" fmla="*/ 41 h 50"/>
                    <a:gd name="T26" fmla="*/ 3 w 66"/>
                    <a:gd name="T27" fmla="*/ 45 h 50"/>
                    <a:gd name="T28" fmla="*/ 6 w 66"/>
                    <a:gd name="T29" fmla="*/ 47 h 50"/>
                    <a:gd name="T30" fmla="*/ 11 w 66"/>
                    <a:gd name="T31" fmla="*/ 48 h 50"/>
                    <a:gd name="T32" fmla="*/ 19 w 66"/>
                    <a:gd name="T33" fmla="*/ 50 h 50"/>
                    <a:gd name="T34" fmla="*/ 27 w 66"/>
                    <a:gd name="T35" fmla="*/ 50 h 50"/>
                    <a:gd name="T36" fmla="*/ 35 w 66"/>
                    <a:gd name="T37" fmla="*/ 47 h 50"/>
                    <a:gd name="T38" fmla="*/ 41 w 66"/>
                    <a:gd name="T39" fmla="*/ 46 h 50"/>
                    <a:gd name="T40" fmla="*/ 43 w 66"/>
                    <a:gd name="T41" fmla="*/ 43 h 50"/>
                    <a:gd name="T42" fmla="*/ 44 w 66"/>
                    <a:gd name="T43" fmla="*/ 39 h 50"/>
                    <a:gd name="T44" fmla="*/ 47 w 66"/>
                    <a:gd name="T45" fmla="*/ 37 h 50"/>
                    <a:gd name="T46" fmla="*/ 50 w 66"/>
                    <a:gd name="T47" fmla="*/ 35 h 50"/>
                    <a:gd name="T48" fmla="*/ 53 w 66"/>
                    <a:gd name="T49" fmla="*/ 33 h 50"/>
                    <a:gd name="T50" fmla="*/ 57 w 66"/>
                    <a:gd name="T51" fmla="*/ 32 h 50"/>
                    <a:gd name="T52" fmla="*/ 62 w 66"/>
                    <a:gd name="T53" fmla="*/ 30 h 50"/>
                    <a:gd name="T54" fmla="*/ 65 w 66"/>
                    <a:gd name="T55" fmla="*/ 26 h 50"/>
                    <a:gd name="T56" fmla="*/ 66 w 66"/>
                    <a:gd name="T57" fmla="*/ 23 h 50"/>
                    <a:gd name="T58" fmla="*/ 66 w 66"/>
                    <a:gd name="T59" fmla="*/ 17 h 50"/>
                    <a:gd name="T60" fmla="*/ 66 w 66"/>
                    <a:gd name="T61" fmla="*/ 10 h 50"/>
                    <a:gd name="T62" fmla="*/ 64 w 66"/>
                    <a:gd name="T63" fmla="*/ 5 h 50"/>
                    <a:gd name="T64" fmla="*/ 62 w 66"/>
                    <a:gd name="T65" fmla="*/ 0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66" h="50">
                      <a:moveTo>
                        <a:pt x="62" y="0"/>
                      </a:moveTo>
                      <a:lnTo>
                        <a:pt x="57" y="2"/>
                      </a:lnTo>
                      <a:lnTo>
                        <a:pt x="52" y="5"/>
                      </a:lnTo>
                      <a:lnTo>
                        <a:pt x="47" y="7"/>
                      </a:lnTo>
                      <a:lnTo>
                        <a:pt x="41" y="9"/>
                      </a:lnTo>
                      <a:lnTo>
                        <a:pt x="39" y="16"/>
                      </a:lnTo>
                      <a:lnTo>
                        <a:pt x="33" y="23"/>
                      </a:lnTo>
                      <a:lnTo>
                        <a:pt x="25" y="28"/>
                      </a:lnTo>
                      <a:lnTo>
                        <a:pt x="17" y="29"/>
                      </a:lnTo>
                      <a:lnTo>
                        <a:pt x="12" y="32"/>
                      </a:lnTo>
                      <a:lnTo>
                        <a:pt x="6" y="35"/>
                      </a:lnTo>
                      <a:lnTo>
                        <a:pt x="2" y="38"/>
                      </a:lnTo>
                      <a:lnTo>
                        <a:pt x="0" y="41"/>
                      </a:lnTo>
                      <a:lnTo>
                        <a:pt x="3" y="45"/>
                      </a:lnTo>
                      <a:lnTo>
                        <a:pt x="6" y="47"/>
                      </a:lnTo>
                      <a:lnTo>
                        <a:pt x="11" y="48"/>
                      </a:lnTo>
                      <a:lnTo>
                        <a:pt x="19" y="50"/>
                      </a:lnTo>
                      <a:lnTo>
                        <a:pt x="27" y="50"/>
                      </a:lnTo>
                      <a:lnTo>
                        <a:pt x="35" y="47"/>
                      </a:lnTo>
                      <a:lnTo>
                        <a:pt x="41" y="46"/>
                      </a:lnTo>
                      <a:lnTo>
                        <a:pt x="43" y="43"/>
                      </a:lnTo>
                      <a:lnTo>
                        <a:pt x="44" y="39"/>
                      </a:lnTo>
                      <a:lnTo>
                        <a:pt x="47" y="37"/>
                      </a:lnTo>
                      <a:lnTo>
                        <a:pt x="50" y="35"/>
                      </a:lnTo>
                      <a:lnTo>
                        <a:pt x="53" y="33"/>
                      </a:lnTo>
                      <a:lnTo>
                        <a:pt x="57" y="32"/>
                      </a:lnTo>
                      <a:lnTo>
                        <a:pt x="62" y="30"/>
                      </a:lnTo>
                      <a:lnTo>
                        <a:pt x="65" y="26"/>
                      </a:lnTo>
                      <a:lnTo>
                        <a:pt x="66" y="23"/>
                      </a:lnTo>
                      <a:lnTo>
                        <a:pt x="66" y="17"/>
                      </a:lnTo>
                      <a:lnTo>
                        <a:pt x="66" y="10"/>
                      </a:lnTo>
                      <a:lnTo>
                        <a:pt x="64" y="5"/>
                      </a:lnTo>
                      <a:lnTo>
                        <a:pt x="62" y="0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51" name="Freeform 27"/>
                <p:cNvSpPr>
                  <a:spLocks/>
                </p:cNvSpPr>
                <p:nvPr/>
              </p:nvSpPr>
              <p:spPr bwMode="auto">
                <a:xfrm>
                  <a:off x="1539" y="3475"/>
                  <a:ext cx="43" cy="59"/>
                </a:xfrm>
                <a:custGeom>
                  <a:avLst/>
                  <a:gdLst>
                    <a:gd name="T0" fmla="*/ 7 w 86"/>
                    <a:gd name="T1" fmla="*/ 119 h 119"/>
                    <a:gd name="T2" fmla="*/ 2 w 86"/>
                    <a:gd name="T3" fmla="*/ 112 h 119"/>
                    <a:gd name="T4" fmla="*/ 0 w 86"/>
                    <a:gd name="T5" fmla="*/ 102 h 119"/>
                    <a:gd name="T6" fmla="*/ 1 w 86"/>
                    <a:gd name="T7" fmla="*/ 91 h 119"/>
                    <a:gd name="T8" fmla="*/ 9 w 86"/>
                    <a:gd name="T9" fmla="*/ 81 h 119"/>
                    <a:gd name="T10" fmla="*/ 17 w 86"/>
                    <a:gd name="T11" fmla="*/ 74 h 119"/>
                    <a:gd name="T12" fmla="*/ 28 w 86"/>
                    <a:gd name="T13" fmla="*/ 67 h 119"/>
                    <a:gd name="T14" fmla="*/ 39 w 86"/>
                    <a:gd name="T15" fmla="*/ 59 h 119"/>
                    <a:gd name="T16" fmla="*/ 52 w 86"/>
                    <a:gd name="T17" fmla="*/ 51 h 119"/>
                    <a:gd name="T18" fmla="*/ 62 w 86"/>
                    <a:gd name="T19" fmla="*/ 41 h 119"/>
                    <a:gd name="T20" fmla="*/ 73 w 86"/>
                    <a:gd name="T21" fmla="*/ 29 h 119"/>
                    <a:gd name="T22" fmla="*/ 81 w 86"/>
                    <a:gd name="T23" fmla="*/ 15 h 119"/>
                    <a:gd name="T24" fmla="*/ 86 w 86"/>
                    <a:gd name="T25" fmla="*/ 0 h 119"/>
                    <a:gd name="T26" fmla="*/ 85 w 86"/>
                    <a:gd name="T27" fmla="*/ 14 h 119"/>
                    <a:gd name="T28" fmla="*/ 82 w 86"/>
                    <a:gd name="T29" fmla="*/ 26 h 119"/>
                    <a:gd name="T30" fmla="*/ 77 w 86"/>
                    <a:gd name="T31" fmla="*/ 34 h 119"/>
                    <a:gd name="T32" fmla="*/ 74 w 86"/>
                    <a:gd name="T33" fmla="*/ 42 h 119"/>
                    <a:gd name="T34" fmla="*/ 69 w 86"/>
                    <a:gd name="T35" fmla="*/ 49 h 119"/>
                    <a:gd name="T36" fmla="*/ 62 w 86"/>
                    <a:gd name="T37" fmla="*/ 58 h 119"/>
                    <a:gd name="T38" fmla="*/ 54 w 86"/>
                    <a:gd name="T39" fmla="*/ 66 h 119"/>
                    <a:gd name="T40" fmla="*/ 45 w 86"/>
                    <a:gd name="T41" fmla="*/ 75 h 119"/>
                    <a:gd name="T42" fmla="*/ 37 w 86"/>
                    <a:gd name="T43" fmla="*/ 83 h 119"/>
                    <a:gd name="T44" fmla="*/ 29 w 86"/>
                    <a:gd name="T45" fmla="*/ 90 h 119"/>
                    <a:gd name="T46" fmla="*/ 22 w 86"/>
                    <a:gd name="T47" fmla="*/ 96 h 119"/>
                    <a:gd name="T48" fmla="*/ 18 w 86"/>
                    <a:gd name="T49" fmla="*/ 101 h 119"/>
                    <a:gd name="T50" fmla="*/ 14 w 86"/>
                    <a:gd name="T51" fmla="*/ 106 h 119"/>
                    <a:gd name="T52" fmla="*/ 10 w 86"/>
                    <a:gd name="T53" fmla="*/ 112 h 119"/>
                    <a:gd name="T54" fmla="*/ 8 w 86"/>
                    <a:gd name="T55" fmla="*/ 117 h 119"/>
                    <a:gd name="T56" fmla="*/ 7 w 86"/>
                    <a:gd name="T57" fmla="*/ 119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86" h="119">
                      <a:moveTo>
                        <a:pt x="7" y="119"/>
                      </a:moveTo>
                      <a:lnTo>
                        <a:pt x="2" y="112"/>
                      </a:lnTo>
                      <a:lnTo>
                        <a:pt x="0" y="102"/>
                      </a:lnTo>
                      <a:lnTo>
                        <a:pt x="1" y="91"/>
                      </a:lnTo>
                      <a:lnTo>
                        <a:pt x="9" y="81"/>
                      </a:lnTo>
                      <a:lnTo>
                        <a:pt x="17" y="74"/>
                      </a:lnTo>
                      <a:lnTo>
                        <a:pt x="28" y="67"/>
                      </a:lnTo>
                      <a:lnTo>
                        <a:pt x="39" y="59"/>
                      </a:lnTo>
                      <a:lnTo>
                        <a:pt x="52" y="51"/>
                      </a:lnTo>
                      <a:lnTo>
                        <a:pt x="62" y="41"/>
                      </a:lnTo>
                      <a:lnTo>
                        <a:pt x="73" y="29"/>
                      </a:lnTo>
                      <a:lnTo>
                        <a:pt x="81" y="15"/>
                      </a:lnTo>
                      <a:lnTo>
                        <a:pt x="86" y="0"/>
                      </a:lnTo>
                      <a:lnTo>
                        <a:pt x="85" y="14"/>
                      </a:lnTo>
                      <a:lnTo>
                        <a:pt x="82" y="26"/>
                      </a:lnTo>
                      <a:lnTo>
                        <a:pt x="77" y="34"/>
                      </a:lnTo>
                      <a:lnTo>
                        <a:pt x="74" y="42"/>
                      </a:lnTo>
                      <a:lnTo>
                        <a:pt x="69" y="49"/>
                      </a:lnTo>
                      <a:lnTo>
                        <a:pt x="62" y="58"/>
                      </a:lnTo>
                      <a:lnTo>
                        <a:pt x="54" y="66"/>
                      </a:lnTo>
                      <a:lnTo>
                        <a:pt x="45" y="75"/>
                      </a:lnTo>
                      <a:lnTo>
                        <a:pt x="37" y="83"/>
                      </a:lnTo>
                      <a:lnTo>
                        <a:pt x="29" y="90"/>
                      </a:lnTo>
                      <a:lnTo>
                        <a:pt x="22" y="96"/>
                      </a:lnTo>
                      <a:lnTo>
                        <a:pt x="18" y="101"/>
                      </a:lnTo>
                      <a:lnTo>
                        <a:pt x="14" y="106"/>
                      </a:lnTo>
                      <a:lnTo>
                        <a:pt x="10" y="112"/>
                      </a:lnTo>
                      <a:lnTo>
                        <a:pt x="8" y="117"/>
                      </a:lnTo>
                      <a:lnTo>
                        <a:pt x="7" y="119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52" name="Freeform 28"/>
                <p:cNvSpPr>
                  <a:spLocks/>
                </p:cNvSpPr>
                <p:nvPr/>
              </p:nvSpPr>
              <p:spPr bwMode="auto">
                <a:xfrm>
                  <a:off x="1586" y="3532"/>
                  <a:ext cx="53" cy="27"/>
                </a:xfrm>
                <a:custGeom>
                  <a:avLst/>
                  <a:gdLst>
                    <a:gd name="T0" fmla="*/ 32 w 106"/>
                    <a:gd name="T1" fmla="*/ 9 h 55"/>
                    <a:gd name="T2" fmla="*/ 36 w 106"/>
                    <a:gd name="T3" fmla="*/ 6 h 55"/>
                    <a:gd name="T4" fmla="*/ 41 w 106"/>
                    <a:gd name="T5" fmla="*/ 4 h 55"/>
                    <a:gd name="T6" fmla="*/ 47 w 106"/>
                    <a:gd name="T7" fmla="*/ 3 h 55"/>
                    <a:gd name="T8" fmla="*/ 51 w 106"/>
                    <a:gd name="T9" fmla="*/ 4 h 55"/>
                    <a:gd name="T10" fmla="*/ 55 w 106"/>
                    <a:gd name="T11" fmla="*/ 5 h 55"/>
                    <a:gd name="T12" fmla="*/ 60 w 106"/>
                    <a:gd name="T13" fmla="*/ 7 h 55"/>
                    <a:gd name="T14" fmla="*/ 68 w 106"/>
                    <a:gd name="T15" fmla="*/ 11 h 55"/>
                    <a:gd name="T16" fmla="*/ 78 w 106"/>
                    <a:gd name="T17" fmla="*/ 14 h 55"/>
                    <a:gd name="T18" fmla="*/ 87 w 106"/>
                    <a:gd name="T19" fmla="*/ 18 h 55"/>
                    <a:gd name="T20" fmla="*/ 95 w 106"/>
                    <a:gd name="T21" fmla="*/ 21 h 55"/>
                    <a:gd name="T22" fmla="*/ 102 w 106"/>
                    <a:gd name="T23" fmla="*/ 24 h 55"/>
                    <a:gd name="T24" fmla="*/ 106 w 106"/>
                    <a:gd name="T25" fmla="*/ 26 h 55"/>
                    <a:gd name="T26" fmla="*/ 103 w 106"/>
                    <a:gd name="T27" fmla="*/ 34 h 55"/>
                    <a:gd name="T28" fmla="*/ 98 w 106"/>
                    <a:gd name="T29" fmla="*/ 42 h 55"/>
                    <a:gd name="T30" fmla="*/ 91 w 106"/>
                    <a:gd name="T31" fmla="*/ 50 h 55"/>
                    <a:gd name="T32" fmla="*/ 86 w 106"/>
                    <a:gd name="T33" fmla="*/ 55 h 55"/>
                    <a:gd name="T34" fmla="*/ 80 w 106"/>
                    <a:gd name="T35" fmla="*/ 51 h 55"/>
                    <a:gd name="T36" fmla="*/ 72 w 106"/>
                    <a:gd name="T37" fmla="*/ 50 h 55"/>
                    <a:gd name="T38" fmla="*/ 63 w 106"/>
                    <a:gd name="T39" fmla="*/ 48 h 55"/>
                    <a:gd name="T40" fmla="*/ 52 w 106"/>
                    <a:gd name="T41" fmla="*/ 47 h 55"/>
                    <a:gd name="T42" fmla="*/ 43 w 106"/>
                    <a:gd name="T43" fmla="*/ 44 h 55"/>
                    <a:gd name="T44" fmla="*/ 34 w 106"/>
                    <a:gd name="T45" fmla="*/ 41 h 55"/>
                    <a:gd name="T46" fmla="*/ 27 w 106"/>
                    <a:gd name="T47" fmla="*/ 37 h 55"/>
                    <a:gd name="T48" fmla="*/ 21 w 106"/>
                    <a:gd name="T49" fmla="*/ 32 h 55"/>
                    <a:gd name="T50" fmla="*/ 13 w 106"/>
                    <a:gd name="T51" fmla="*/ 32 h 55"/>
                    <a:gd name="T52" fmla="*/ 6 w 106"/>
                    <a:gd name="T53" fmla="*/ 29 h 55"/>
                    <a:gd name="T54" fmla="*/ 0 w 106"/>
                    <a:gd name="T55" fmla="*/ 24 h 55"/>
                    <a:gd name="T56" fmla="*/ 0 w 106"/>
                    <a:gd name="T57" fmla="*/ 14 h 55"/>
                    <a:gd name="T58" fmla="*/ 7 w 106"/>
                    <a:gd name="T59" fmla="*/ 5 h 55"/>
                    <a:gd name="T60" fmla="*/ 18 w 106"/>
                    <a:gd name="T61" fmla="*/ 0 h 55"/>
                    <a:gd name="T62" fmla="*/ 28 w 106"/>
                    <a:gd name="T63" fmla="*/ 2 h 55"/>
                    <a:gd name="T64" fmla="*/ 32 w 106"/>
                    <a:gd name="T65" fmla="*/ 9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6" h="55">
                      <a:moveTo>
                        <a:pt x="32" y="9"/>
                      </a:moveTo>
                      <a:lnTo>
                        <a:pt x="36" y="6"/>
                      </a:lnTo>
                      <a:lnTo>
                        <a:pt x="41" y="4"/>
                      </a:lnTo>
                      <a:lnTo>
                        <a:pt x="47" y="3"/>
                      </a:lnTo>
                      <a:lnTo>
                        <a:pt x="51" y="4"/>
                      </a:lnTo>
                      <a:lnTo>
                        <a:pt x="55" y="5"/>
                      </a:lnTo>
                      <a:lnTo>
                        <a:pt x="60" y="7"/>
                      </a:lnTo>
                      <a:lnTo>
                        <a:pt x="68" y="11"/>
                      </a:lnTo>
                      <a:lnTo>
                        <a:pt x="78" y="14"/>
                      </a:lnTo>
                      <a:lnTo>
                        <a:pt x="87" y="18"/>
                      </a:lnTo>
                      <a:lnTo>
                        <a:pt x="95" y="21"/>
                      </a:lnTo>
                      <a:lnTo>
                        <a:pt x="102" y="24"/>
                      </a:lnTo>
                      <a:lnTo>
                        <a:pt x="106" y="26"/>
                      </a:lnTo>
                      <a:lnTo>
                        <a:pt x="103" y="34"/>
                      </a:lnTo>
                      <a:lnTo>
                        <a:pt x="98" y="42"/>
                      </a:lnTo>
                      <a:lnTo>
                        <a:pt x="91" y="50"/>
                      </a:lnTo>
                      <a:lnTo>
                        <a:pt x="86" y="55"/>
                      </a:lnTo>
                      <a:lnTo>
                        <a:pt x="80" y="51"/>
                      </a:lnTo>
                      <a:lnTo>
                        <a:pt x="72" y="50"/>
                      </a:lnTo>
                      <a:lnTo>
                        <a:pt x="63" y="48"/>
                      </a:lnTo>
                      <a:lnTo>
                        <a:pt x="52" y="47"/>
                      </a:lnTo>
                      <a:lnTo>
                        <a:pt x="43" y="44"/>
                      </a:lnTo>
                      <a:lnTo>
                        <a:pt x="34" y="41"/>
                      </a:lnTo>
                      <a:lnTo>
                        <a:pt x="27" y="37"/>
                      </a:lnTo>
                      <a:lnTo>
                        <a:pt x="21" y="32"/>
                      </a:lnTo>
                      <a:lnTo>
                        <a:pt x="13" y="32"/>
                      </a:lnTo>
                      <a:lnTo>
                        <a:pt x="6" y="29"/>
                      </a:lnTo>
                      <a:lnTo>
                        <a:pt x="0" y="24"/>
                      </a:lnTo>
                      <a:lnTo>
                        <a:pt x="0" y="14"/>
                      </a:lnTo>
                      <a:lnTo>
                        <a:pt x="7" y="5"/>
                      </a:lnTo>
                      <a:lnTo>
                        <a:pt x="18" y="0"/>
                      </a:lnTo>
                      <a:lnTo>
                        <a:pt x="28" y="2"/>
                      </a:lnTo>
                      <a:lnTo>
                        <a:pt x="32" y="9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53" name="Freeform 29"/>
                <p:cNvSpPr>
                  <a:spLocks/>
                </p:cNvSpPr>
                <p:nvPr/>
              </p:nvSpPr>
              <p:spPr bwMode="auto">
                <a:xfrm>
                  <a:off x="1683" y="3534"/>
                  <a:ext cx="13" cy="31"/>
                </a:xfrm>
                <a:custGeom>
                  <a:avLst/>
                  <a:gdLst>
                    <a:gd name="T0" fmla="*/ 7 w 26"/>
                    <a:gd name="T1" fmla="*/ 62 h 62"/>
                    <a:gd name="T2" fmla="*/ 12 w 26"/>
                    <a:gd name="T3" fmla="*/ 58 h 62"/>
                    <a:gd name="T4" fmla="*/ 18 w 26"/>
                    <a:gd name="T5" fmla="*/ 47 h 62"/>
                    <a:gd name="T6" fmla="*/ 24 w 26"/>
                    <a:gd name="T7" fmla="*/ 35 h 62"/>
                    <a:gd name="T8" fmla="*/ 26 w 26"/>
                    <a:gd name="T9" fmla="*/ 19 h 62"/>
                    <a:gd name="T10" fmla="*/ 23 w 26"/>
                    <a:gd name="T11" fmla="*/ 13 h 62"/>
                    <a:gd name="T12" fmla="*/ 17 w 26"/>
                    <a:gd name="T13" fmla="*/ 8 h 62"/>
                    <a:gd name="T14" fmla="*/ 12 w 26"/>
                    <a:gd name="T15" fmla="*/ 4 h 62"/>
                    <a:gd name="T16" fmla="*/ 7 w 26"/>
                    <a:gd name="T17" fmla="*/ 0 h 62"/>
                    <a:gd name="T18" fmla="*/ 7 w 26"/>
                    <a:gd name="T19" fmla="*/ 4 h 62"/>
                    <a:gd name="T20" fmla="*/ 6 w 26"/>
                    <a:gd name="T21" fmla="*/ 7 h 62"/>
                    <a:gd name="T22" fmla="*/ 3 w 26"/>
                    <a:gd name="T23" fmla="*/ 10 h 62"/>
                    <a:gd name="T24" fmla="*/ 0 w 26"/>
                    <a:gd name="T25" fmla="*/ 13 h 62"/>
                    <a:gd name="T26" fmla="*/ 5 w 26"/>
                    <a:gd name="T27" fmla="*/ 21 h 62"/>
                    <a:gd name="T28" fmla="*/ 8 w 26"/>
                    <a:gd name="T29" fmla="*/ 35 h 62"/>
                    <a:gd name="T30" fmla="*/ 9 w 26"/>
                    <a:gd name="T31" fmla="*/ 50 h 62"/>
                    <a:gd name="T32" fmla="*/ 7 w 26"/>
                    <a:gd name="T33" fmla="*/ 62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6" h="62">
                      <a:moveTo>
                        <a:pt x="7" y="62"/>
                      </a:moveTo>
                      <a:lnTo>
                        <a:pt x="12" y="58"/>
                      </a:lnTo>
                      <a:lnTo>
                        <a:pt x="18" y="47"/>
                      </a:lnTo>
                      <a:lnTo>
                        <a:pt x="24" y="35"/>
                      </a:lnTo>
                      <a:lnTo>
                        <a:pt x="26" y="19"/>
                      </a:lnTo>
                      <a:lnTo>
                        <a:pt x="23" y="13"/>
                      </a:lnTo>
                      <a:lnTo>
                        <a:pt x="17" y="8"/>
                      </a:lnTo>
                      <a:lnTo>
                        <a:pt x="12" y="4"/>
                      </a:ln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6" y="7"/>
                      </a:lnTo>
                      <a:lnTo>
                        <a:pt x="3" y="10"/>
                      </a:lnTo>
                      <a:lnTo>
                        <a:pt x="0" y="13"/>
                      </a:lnTo>
                      <a:lnTo>
                        <a:pt x="5" y="21"/>
                      </a:lnTo>
                      <a:lnTo>
                        <a:pt x="8" y="35"/>
                      </a:lnTo>
                      <a:lnTo>
                        <a:pt x="9" y="50"/>
                      </a:lnTo>
                      <a:lnTo>
                        <a:pt x="7" y="62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54" name="Freeform 30"/>
                <p:cNvSpPr>
                  <a:spLocks/>
                </p:cNvSpPr>
                <p:nvPr/>
              </p:nvSpPr>
              <p:spPr bwMode="auto">
                <a:xfrm>
                  <a:off x="1519" y="3296"/>
                  <a:ext cx="73" cy="40"/>
                </a:xfrm>
                <a:custGeom>
                  <a:avLst/>
                  <a:gdLst>
                    <a:gd name="T0" fmla="*/ 43 w 146"/>
                    <a:gd name="T1" fmla="*/ 12 h 80"/>
                    <a:gd name="T2" fmla="*/ 43 w 146"/>
                    <a:gd name="T3" fmla="*/ 19 h 80"/>
                    <a:gd name="T4" fmla="*/ 46 w 146"/>
                    <a:gd name="T5" fmla="*/ 16 h 80"/>
                    <a:gd name="T6" fmla="*/ 56 w 146"/>
                    <a:gd name="T7" fmla="*/ 12 h 80"/>
                    <a:gd name="T8" fmla="*/ 71 w 146"/>
                    <a:gd name="T9" fmla="*/ 5 h 80"/>
                    <a:gd name="T10" fmla="*/ 91 w 146"/>
                    <a:gd name="T11" fmla="*/ 1 h 80"/>
                    <a:gd name="T12" fmla="*/ 92 w 146"/>
                    <a:gd name="T13" fmla="*/ 15 h 80"/>
                    <a:gd name="T14" fmla="*/ 76 w 146"/>
                    <a:gd name="T15" fmla="*/ 23 h 80"/>
                    <a:gd name="T16" fmla="*/ 64 w 146"/>
                    <a:gd name="T17" fmla="*/ 26 h 80"/>
                    <a:gd name="T18" fmla="*/ 57 w 146"/>
                    <a:gd name="T19" fmla="*/ 30 h 80"/>
                    <a:gd name="T20" fmla="*/ 61 w 146"/>
                    <a:gd name="T21" fmla="*/ 34 h 80"/>
                    <a:gd name="T22" fmla="*/ 71 w 146"/>
                    <a:gd name="T23" fmla="*/ 37 h 80"/>
                    <a:gd name="T24" fmla="*/ 81 w 146"/>
                    <a:gd name="T25" fmla="*/ 39 h 80"/>
                    <a:gd name="T26" fmla="*/ 93 w 146"/>
                    <a:gd name="T27" fmla="*/ 40 h 80"/>
                    <a:gd name="T28" fmla="*/ 104 w 146"/>
                    <a:gd name="T29" fmla="*/ 38 h 80"/>
                    <a:gd name="T30" fmla="*/ 121 w 146"/>
                    <a:gd name="T31" fmla="*/ 30 h 80"/>
                    <a:gd name="T32" fmla="*/ 131 w 146"/>
                    <a:gd name="T33" fmla="*/ 17 h 80"/>
                    <a:gd name="T34" fmla="*/ 137 w 146"/>
                    <a:gd name="T35" fmla="*/ 11 h 80"/>
                    <a:gd name="T36" fmla="*/ 141 w 146"/>
                    <a:gd name="T37" fmla="*/ 17 h 80"/>
                    <a:gd name="T38" fmla="*/ 146 w 146"/>
                    <a:gd name="T39" fmla="*/ 50 h 80"/>
                    <a:gd name="T40" fmla="*/ 137 w 146"/>
                    <a:gd name="T41" fmla="*/ 69 h 80"/>
                    <a:gd name="T42" fmla="*/ 121 w 146"/>
                    <a:gd name="T43" fmla="*/ 75 h 80"/>
                    <a:gd name="T44" fmla="*/ 104 w 146"/>
                    <a:gd name="T45" fmla="*/ 77 h 80"/>
                    <a:gd name="T46" fmla="*/ 93 w 146"/>
                    <a:gd name="T47" fmla="*/ 80 h 80"/>
                    <a:gd name="T48" fmla="*/ 87 w 146"/>
                    <a:gd name="T49" fmla="*/ 80 h 80"/>
                    <a:gd name="T50" fmla="*/ 84 w 146"/>
                    <a:gd name="T51" fmla="*/ 80 h 80"/>
                    <a:gd name="T52" fmla="*/ 72 w 146"/>
                    <a:gd name="T53" fmla="*/ 79 h 80"/>
                    <a:gd name="T54" fmla="*/ 50 w 146"/>
                    <a:gd name="T55" fmla="*/ 73 h 80"/>
                    <a:gd name="T56" fmla="*/ 27 w 146"/>
                    <a:gd name="T57" fmla="*/ 66 h 80"/>
                    <a:gd name="T58" fmla="*/ 8 w 146"/>
                    <a:gd name="T59" fmla="*/ 55 h 80"/>
                    <a:gd name="T60" fmla="*/ 4 w 146"/>
                    <a:gd name="T61" fmla="*/ 44 h 80"/>
                    <a:gd name="T62" fmla="*/ 12 w 146"/>
                    <a:gd name="T63" fmla="*/ 31 h 80"/>
                    <a:gd name="T64" fmla="*/ 23 w 146"/>
                    <a:gd name="T65" fmla="*/ 21 h 80"/>
                    <a:gd name="T66" fmla="*/ 34 w 146"/>
                    <a:gd name="T67" fmla="*/ 13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46" h="80">
                      <a:moveTo>
                        <a:pt x="42" y="9"/>
                      </a:moveTo>
                      <a:lnTo>
                        <a:pt x="43" y="12"/>
                      </a:lnTo>
                      <a:lnTo>
                        <a:pt x="43" y="15"/>
                      </a:lnTo>
                      <a:lnTo>
                        <a:pt x="43" y="19"/>
                      </a:lnTo>
                      <a:lnTo>
                        <a:pt x="43" y="21"/>
                      </a:lnTo>
                      <a:lnTo>
                        <a:pt x="46" y="16"/>
                      </a:lnTo>
                      <a:lnTo>
                        <a:pt x="50" y="13"/>
                      </a:lnTo>
                      <a:lnTo>
                        <a:pt x="56" y="12"/>
                      </a:lnTo>
                      <a:lnTo>
                        <a:pt x="62" y="12"/>
                      </a:lnTo>
                      <a:lnTo>
                        <a:pt x="71" y="5"/>
                      </a:lnTo>
                      <a:lnTo>
                        <a:pt x="81" y="0"/>
                      </a:lnTo>
                      <a:lnTo>
                        <a:pt x="91" y="1"/>
                      </a:lnTo>
                      <a:lnTo>
                        <a:pt x="94" y="7"/>
                      </a:lnTo>
                      <a:lnTo>
                        <a:pt x="92" y="15"/>
                      </a:lnTo>
                      <a:lnTo>
                        <a:pt x="85" y="21"/>
                      </a:lnTo>
                      <a:lnTo>
                        <a:pt x="76" y="23"/>
                      </a:lnTo>
                      <a:lnTo>
                        <a:pt x="66" y="23"/>
                      </a:lnTo>
                      <a:lnTo>
                        <a:pt x="64" y="26"/>
                      </a:lnTo>
                      <a:lnTo>
                        <a:pt x="61" y="28"/>
                      </a:lnTo>
                      <a:lnTo>
                        <a:pt x="57" y="30"/>
                      </a:lnTo>
                      <a:lnTo>
                        <a:pt x="55" y="31"/>
                      </a:lnTo>
                      <a:lnTo>
                        <a:pt x="61" y="34"/>
                      </a:lnTo>
                      <a:lnTo>
                        <a:pt x="65" y="36"/>
                      </a:lnTo>
                      <a:lnTo>
                        <a:pt x="71" y="37"/>
                      </a:lnTo>
                      <a:lnTo>
                        <a:pt x="76" y="38"/>
                      </a:lnTo>
                      <a:lnTo>
                        <a:pt x="81" y="39"/>
                      </a:lnTo>
                      <a:lnTo>
                        <a:pt x="87" y="40"/>
                      </a:lnTo>
                      <a:lnTo>
                        <a:pt x="93" y="40"/>
                      </a:lnTo>
                      <a:lnTo>
                        <a:pt x="99" y="39"/>
                      </a:lnTo>
                      <a:lnTo>
                        <a:pt x="104" y="38"/>
                      </a:lnTo>
                      <a:lnTo>
                        <a:pt x="113" y="35"/>
                      </a:lnTo>
                      <a:lnTo>
                        <a:pt x="121" y="30"/>
                      </a:lnTo>
                      <a:lnTo>
                        <a:pt x="126" y="21"/>
                      </a:lnTo>
                      <a:lnTo>
                        <a:pt x="131" y="17"/>
                      </a:lnTo>
                      <a:lnTo>
                        <a:pt x="134" y="14"/>
                      </a:lnTo>
                      <a:lnTo>
                        <a:pt x="137" y="11"/>
                      </a:lnTo>
                      <a:lnTo>
                        <a:pt x="138" y="6"/>
                      </a:lnTo>
                      <a:lnTo>
                        <a:pt x="141" y="17"/>
                      </a:lnTo>
                      <a:lnTo>
                        <a:pt x="145" y="32"/>
                      </a:lnTo>
                      <a:lnTo>
                        <a:pt x="146" y="50"/>
                      </a:lnTo>
                      <a:lnTo>
                        <a:pt x="145" y="67"/>
                      </a:lnTo>
                      <a:lnTo>
                        <a:pt x="137" y="69"/>
                      </a:lnTo>
                      <a:lnTo>
                        <a:pt x="129" y="73"/>
                      </a:lnTo>
                      <a:lnTo>
                        <a:pt x="121" y="75"/>
                      </a:lnTo>
                      <a:lnTo>
                        <a:pt x="113" y="76"/>
                      </a:lnTo>
                      <a:lnTo>
                        <a:pt x="104" y="77"/>
                      </a:lnTo>
                      <a:lnTo>
                        <a:pt x="99" y="79"/>
                      </a:lnTo>
                      <a:lnTo>
                        <a:pt x="93" y="80"/>
                      </a:lnTo>
                      <a:lnTo>
                        <a:pt x="88" y="80"/>
                      </a:lnTo>
                      <a:lnTo>
                        <a:pt x="87" y="80"/>
                      </a:lnTo>
                      <a:lnTo>
                        <a:pt x="85" y="80"/>
                      </a:lnTo>
                      <a:lnTo>
                        <a:pt x="84" y="80"/>
                      </a:lnTo>
                      <a:lnTo>
                        <a:pt x="81" y="80"/>
                      </a:lnTo>
                      <a:lnTo>
                        <a:pt x="72" y="79"/>
                      </a:lnTo>
                      <a:lnTo>
                        <a:pt x="62" y="76"/>
                      </a:lnTo>
                      <a:lnTo>
                        <a:pt x="50" y="73"/>
                      </a:lnTo>
                      <a:lnTo>
                        <a:pt x="39" y="69"/>
                      </a:lnTo>
                      <a:lnTo>
                        <a:pt x="27" y="66"/>
                      </a:lnTo>
                      <a:lnTo>
                        <a:pt x="17" y="61"/>
                      </a:lnTo>
                      <a:lnTo>
                        <a:pt x="8" y="55"/>
                      </a:lnTo>
                      <a:lnTo>
                        <a:pt x="0" y="50"/>
                      </a:lnTo>
                      <a:lnTo>
                        <a:pt x="4" y="44"/>
                      </a:lnTo>
                      <a:lnTo>
                        <a:pt x="8" y="37"/>
                      </a:lnTo>
                      <a:lnTo>
                        <a:pt x="12" y="31"/>
                      </a:lnTo>
                      <a:lnTo>
                        <a:pt x="17" y="26"/>
                      </a:lnTo>
                      <a:lnTo>
                        <a:pt x="23" y="21"/>
                      </a:lnTo>
                      <a:lnTo>
                        <a:pt x="28" y="16"/>
                      </a:lnTo>
                      <a:lnTo>
                        <a:pt x="34" y="13"/>
                      </a:lnTo>
                      <a:lnTo>
                        <a:pt x="42" y="9"/>
                      </a:lnTo>
                      <a:close/>
                    </a:path>
                  </a:pathLst>
                </a:custGeom>
                <a:solidFill>
                  <a:srgbClr val="F4F4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55" name="Freeform 31"/>
                <p:cNvSpPr>
                  <a:spLocks/>
                </p:cNvSpPr>
                <p:nvPr/>
              </p:nvSpPr>
              <p:spPr bwMode="auto">
                <a:xfrm>
                  <a:off x="1688" y="3285"/>
                  <a:ext cx="58" cy="55"/>
                </a:xfrm>
                <a:custGeom>
                  <a:avLst/>
                  <a:gdLst>
                    <a:gd name="T0" fmla="*/ 117 w 117"/>
                    <a:gd name="T1" fmla="*/ 62 h 112"/>
                    <a:gd name="T2" fmla="*/ 114 w 117"/>
                    <a:gd name="T3" fmla="*/ 51 h 112"/>
                    <a:gd name="T4" fmla="*/ 111 w 117"/>
                    <a:gd name="T5" fmla="*/ 53 h 112"/>
                    <a:gd name="T6" fmla="*/ 103 w 117"/>
                    <a:gd name="T7" fmla="*/ 62 h 112"/>
                    <a:gd name="T8" fmla="*/ 85 w 117"/>
                    <a:gd name="T9" fmla="*/ 68 h 112"/>
                    <a:gd name="T10" fmla="*/ 67 w 117"/>
                    <a:gd name="T11" fmla="*/ 69 h 112"/>
                    <a:gd name="T12" fmla="*/ 53 w 117"/>
                    <a:gd name="T13" fmla="*/ 65 h 112"/>
                    <a:gd name="T14" fmla="*/ 47 w 117"/>
                    <a:gd name="T15" fmla="*/ 58 h 112"/>
                    <a:gd name="T16" fmla="*/ 50 w 117"/>
                    <a:gd name="T17" fmla="*/ 52 h 112"/>
                    <a:gd name="T18" fmla="*/ 59 w 117"/>
                    <a:gd name="T19" fmla="*/ 49 h 112"/>
                    <a:gd name="T20" fmla="*/ 62 w 117"/>
                    <a:gd name="T21" fmla="*/ 44 h 112"/>
                    <a:gd name="T22" fmla="*/ 54 w 117"/>
                    <a:gd name="T23" fmla="*/ 36 h 112"/>
                    <a:gd name="T24" fmla="*/ 47 w 117"/>
                    <a:gd name="T25" fmla="*/ 34 h 112"/>
                    <a:gd name="T26" fmla="*/ 34 w 117"/>
                    <a:gd name="T27" fmla="*/ 39 h 112"/>
                    <a:gd name="T28" fmla="*/ 31 w 117"/>
                    <a:gd name="T29" fmla="*/ 38 h 112"/>
                    <a:gd name="T30" fmla="*/ 46 w 117"/>
                    <a:gd name="T31" fmla="*/ 27 h 112"/>
                    <a:gd name="T32" fmla="*/ 64 w 117"/>
                    <a:gd name="T33" fmla="*/ 14 h 112"/>
                    <a:gd name="T34" fmla="*/ 82 w 117"/>
                    <a:gd name="T35" fmla="*/ 6 h 112"/>
                    <a:gd name="T36" fmla="*/ 82 w 117"/>
                    <a:gd name="T37" fmla="*/ 1 h 112"/>
                    <a:gd name="T38" fmla="*/ 67 w 117"/>
                    <a:gd name="T39" fmla="*/ 1 h 112"/>
                    <a:gd name="T40" fmla="*/ 51 w 117"/>
                    <a:gd name="T41" fmla="*/ 6 h 112"/>
                    <a:gd name="T42" fmla="*/ 36 w 117"/>
                    <a:gd name="T43" fmla="*/ 14 h 112"/>
                    <a:gd name="T44" fmla="*/ 17 w 117"/>
                    <a:gd name="T45" fmla="*/ 29 h 112"/>
                    <a:gd name="T46" fmla="*/ 3 w 117"/>
                    <a:gd name="T47" fmla="*/ 52 h 112"/>
                    <a:gd name="T48" fmla="*/ 3 w 117"/>
                    <a:gd name="T49" fmla="*/ 65 h 112"/>
                    <a:gd name="T50" fmla="*/ 6 w 117"/>
                    <a:gd name="T51" fmla="*/ 61 h 112"/>
                    <a:gd name="T52" fmla="*/ 8 w 117"/>
                    <a:gd name="T53" fmla="*/ 63 h 112"/>
                    <a:gd name="T54" fmla="*/ 9 w 117"/>
                    <a:gd name="T55" fmla="*/ 72 h 112"/>
                    <a:gd name="T56" fmla="*/ 12 w 117"/>
                    <a:gd name="T57" fmla="*/ 77 h 112"/>
                    <a:gd name="T58" fmla="*/ 16 w 117"/>
                    <a:gd name="T59" fmla="*/ 80 h 112"/>
                    <a:gd name="T60" fmla="*/ 20 w 117"/>
                    <a:gd name="T61" fmla="*/ 87 h 112"/>
                    <a:gd name="T62" fmla="*/ 27 w 117"/>
                    <a:gd name="T63" fmla="*/ 97 h 112"/>
                    <a:gd name="T64" fmla="*/ 37 w 117"/>
                    <a:gd name="T65" fmla="*/ 105 h 112"/>
                    <a:gd name="T66" fmla="*/ 50 w 117"/>
                    <a:gd name="T67" fmla="*/ 111 h 112"/>
                    <a:gd name="T68" fmla="*/ 66 w 117"/>
                    <a:gd name="T69" fmla="*/ 111 h 112"/>
                    <a:gd name="T70" fmla="*/ 83 w 117"/>
                    <a:gd name="T71" fmla="*/ 104 h 112"/>
                    <a:gd name="T72" fmla="*/ 99 w 117"/>
                    <a:gd name="T73" fmla="*/ 91 h 112"/>
                    <a:gd name="T74" fmla="*/ 112 w 117"/>
                    <a:gd name="T75" fmla="*/ 75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17" h="112">
                      <a:moveTo>
                        <a:pt x="117" y="66"/>
                      </a:moveTo>
                      <a:lnTo>
                        <a:pt x="117" y="62"/>
                      </a:lnTo>
                      <a:lnTo>
                        <a:pt x="115" y="57"/>
                      </a:lnTo>
                      <a:lnTo>
                        <a:pt x="114" y="51"/>
                      </a:lnTo>
                      <a:lnTo>
                        <a:pt x="114" y="47"/>
                      </a:lnTo>
                      <a:lnTo>
                        <a:pt x="111" y="53"/>
                      </a:lnTo>
                      <a:lnTo>
                        <a:pt x="107" y="59"/>
                      </a:lnTo>
                      <a:lnTo>
                        <a:pt x="103" y="62"/>
                      </a:lnTo>
                      <a:lnTo>
                        <a:pt x="98" y="63"/>
                      </a:lnTo>
                      <a:lnTo>
                        <a:pt x="85" y="68"/>
                      </a:lnTo>
                      <a:lnTo>
                        <a:pt x="75" y="69"/>
                      </a:lnTo>
                      <a:lnTo>
                        <a:pt x="67" y="69"/>
                      </a:lnTo>
                      <a:lnTo>
                        <a:pt x="59" y="68"/>
                      </a:lnTo>
                      <a:lnTo>
                        <a:pt x="53" y="65"/>
                      </a:lnTo>
                      <a:lnTo>
                        <a:pt x="50" y="61"/>
                      </a:lnTo>
                      <a:lnTo>
                        <a:pt x="47" y="58"/>
                      </a:lnTo>
                      <a:lnTo>
                        <a:pt x="46" y="53"/>
                      </a:lnTo>
                      <a:lnTo>
                        <a:pt x="50" y="52"/>
                      </a:lnTo>
                      <a:lnTo>
                        <a:pt x="54" y="51"/>
                      </a:lnTo>
                      <a:lnTo>
                        <a:pt x="59" y="49"/>
                      </a:lnTo>
                      <a:lnTo>
                        <a:pt x="62" y="47"/>
                      </a:lnTo>
                      <a:lnTo>
                        <a:pt x="62" y="44"/>
                      </a:lnTo>
                      <a:lnTo>
                        <a:pt x="59" y="40"/>
                      </a:lnTo>
                      <a:lnTo>
                        <a:pt x="54" y="36"/>
                      </a:lnTo>
                      <a:lnTo>
                        <a:pt x="51" y="34"/>
                      </a:lnTo>
                      <a:lnTo>
                        <a:pt x="47" y="34"/>
                      </a:lnTo>
                      <a:lnTo>
                        <a:pt x="42" y="36"/>
                      </a:lnTo>
                      <a:lnTo>
                        <a:pt x="34" y="39"/>
                      </a:lnTo>
                      <a:lnTo>
                        <a:pt x="27" y="43"/>
                      </a:lnTo>
                      <a:lnTo>
                        <a:pt x="31" y="38"/>
                      </a:lnTo>
                      <a:lnTo>
                        <a:pt x="38" y="32"/>
                      </a:lnTo>
                      <a:lnTo>
                        <a:pt x="46" y="27"/>
                      </a:lnTo>
                      <a:lnTo>
                        <a:pt x="54" y="20"/>
                      </a:lnTo>
                      <a:lnTo>
                        <a:pt x="64" y="14"/>
                      </a:lnTo>
                      <a:lnTo>
                        <a:pt x="73" y="9"/>
                      </a:lnTo>
                      <a:lnTo>
                        <a:pt x="82" y="6"/>
                      </a:lnTo>
                      <a:lnTo>
                        <a:pt x="89" y="4"/>
                      </a:lnTo>
                      <a:lnTo>
                        <a:pt x="82" y="1"/>
                      </a:lnTo>
                      <a:lnTo>
                        <a:pt x="74" y="0"/>
                      </a:lnTo>
                      <a:lnTo>
                        <a:pt x="67" y="1"/>
                      </a:lnTo>
                      <a:lnTo>
                        <a:pt x="59" y="2"/>
                      </a:lnTo>
                      <a:lnTo>
                        <a:pt x="51" y="6"/>
                      </a:lnTo>
                      <a:lnTo>
                        <a:pt x="43" y="9"/>
                      </a:lnTo>
                      <a:lnTo>
                        <a:pt x="36" y="14"/>
                      </a:lnTo>
                      <a:lnTo>
                        <a:pt x="28" y="19"/>
                      </a:lnTo>
                      <a:lnTo>
                        <a:pt x="17" y="29"/>
                      </a:lnTo>
                      <a:lnTo>
                        <a:pt x="8" y="39"/>
                      </a:lnTo>
                      <a:lnTo>
                        <a:pt x="3" y="52"/>
                      </a:lnTo>
                      <a:lnTo>
                        <a:pt x="0" y="67"/>
                      </a:lnTo>
                      <a:lnTo>
                        <a:pt x="3" y="65"/>
                      </a:lnTo>
                      <a:lnTo>
                        <a:pt x="4" y="62"/>
                      </a:lnTo>
                      <a:lnTo>
                        <a:pt x="6" y="61"/>
                      </a:lnTo>
                      <a:lnTo>
                        <a:pt x="7" y="61"/>
                      </a:lnTo>
                      <a:lnTo>
                        <a:pt x="8" y="63"/>
                      </a:lnTo>
                      <a:lnTo>
                        <a:pt x="9" y="67"/>
                      </a:lnTo>
                      <a:lnTo>
                        <a:pt x="9" y="72"/>
                      </a:lnTo>
                      <a:lnTo>
                        <a:pt x="8" y="76"/>
                      </a:lnTo>
                      <a:lnTo>
                        <a:pt x="12" y="77"/>
                      </a:lnTo>
                      <a:lnTo>
                        <a:pt x="15" y="78"/>
                      </a:lnTo>
                      <a:lnTo>
                        <a:pt x="16" y="80"/>
                      </a:lnTo>
                      <a:lnTo>
                        <a:pt x="19" y="81"/>
                      </a:lnTo>
                      <a:lnTo>
                        <a:pt x="20" y="87"/>
                      </a:lnTo>
                      <a:lnTo>
                        <a:pt x="23" y="91"/>
                      </a:lnTo>
                      <a:lnTo>
                        <a:pt x="27" y="97"/>
                      </a:lnTo>
                      <a:lnTo>
                        <a:pt x="32" y="102"/>
                      </a:lnTo>
                      <a:lnTo>
                        <a:pt x="37" y="105"/>
                      </a:lnTo>
                      <a:lnTo>
                        <a:pt x="44" y="108"/>
                      </a:lnTo>
                      <a:lnTo>
                        <a:pt x="50" y="111"/>
                      </a:lnTo>
                      <a:lnTo>
                        <a:pt x="57" y="112"/>
                      </a:lnTo>
                      <a:lnTo>
                        <a:pt x="66" y="111"/>
                      </a:lnTo>
                      <a:lnTo>
                        <a:pt x="75" y="108"/>
                      </a:lnTo>
                      <a:lnTo>
                        <a:pt x="83" y="104"/>
                      </a:lnTo>
                      <a:lnTo>
                        <a:pt x="91" y="98"/>
                      </a:lnTo>
                      <a:lnTo>
                        <a:pt x="99" y="91"/>
                      </a:lnTo>
                      <a:lnTo>
                        <a:pt x="106" y="83"/>
                      </a:lnTo>
                      <a:lnTo>
                        <a:pt x="112" y="75"/>
                      </a:lnTo>
                      <a:lnTo>
                        <a:pt x="117" y="66"/>
                      </a:lnTo>
                      <a:close/>
                    </a:path>
                  </a:pathLst>
                </a:custGeom>
                <a:solidFill>
                  <a:srgbClr val="F4F4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56" name="Freeform 32"/>
                <p:cNvSpPr>
                  <a:spLocks/>
                </p:cNvSpPr>
                <p:nvPr/>
              </p:nvSpPr>
              <p:spPr bwMode="auto">
                <a:xfrm>
                  <a:off x="1716" y="3317"/>
                  <a:ext cx="30" cy="23"/>
                </a:xfrm>
                <a:custGeom>
                  <a:avLst/>
                  <a:gdLst>
                    <a:gd name="T0" fmla="*/ 0 w 60"/>
                    <a:gd name="T1" fmla="*/ 46 h 46"/>
                    <a:gd name="T2" fmla="*/ 9 w 60"/>
                    <a:gd name="T3" fmla="*/ 45 h 46"/>
                    <a:gd name="T4" fmla="*/ 18 w 60"/>
                    <a:gd name="T5" fmla="*/ 42 h 46"/>
                    <a:gd name="T6" fmla="*/ 26 w 60"/>
                    <a:gd name="T7" fmla="*/ 38 h 46"/>
                    <a:gd name="T8" fmla="*/ 34 w 60"/>
                    <a:gd name="T9" fmla="*/ 32 h 46"/>
                    <a:gd name="T10" fmla="*/ 42 w 60"/>
                    <a:gd name="T11" fmla="*/ 25 h 46"/>
                    <a:gd name="T12" fmla="*/ 49 w 60"/>
                    <a:gd name="T13" fmla="*/ 17 h 46"/>
                    <a:gd name="T14" fmla="*/ 55 w 60"/>
                    <a:gd name="T15" fmla="*/ 9 h 46"/>
                    <a:gd name="T16" fmla="*/ 60 w 60"/>
                    <a:gd name="T17" fmla="*/ 0 h 46"/>
                    <a:gd name="T18" fmla="*/ 0 w 60"/>
                    <a:gd name="T19" fmla="*/ 4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0" h="46">
                      <a:moveTo>
                        <a:pt x="0" y="46"/>
                      </a:moveTo>
                      <a:lnTo>
                        <a:pt x="9" y="45"/>
                      </a:lnTo>
                      <a:lnTo>
                        <a:pt x="18" y="42"/>
                      </a:lnTo>
                      <a:lnTo>
                        <a:pt x="26" y="38"/>
                      </a:lnTo>
                      <a:lnTo>
                        <a:pt x="34" y="32"/>
                      </a:lnTo>
                      <a:lnTo>
                        <a:pt x="42" y="25"/>
                      </a:lnTo>
                      <a:lnTo>
                        <a:pt x="49" y="17"/>
                      </a:lnTo>
                      <a:lnTo>
                        <a:pt x="55" y="9"/>
                      </a:lnTo>
                      <a:lnTo>
                        <a:pt x="60" y="0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F4F4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57" name="Freeform 33"/>
                <p:cNvSpPr>
                  <a:spLocks/>
                </p:cNvSpPr>
                <p:nvPr/>
              </p:nvSpPr>
              <p:spPr bwMode="auto">
                <a:xfrm>
                  <a:off x="1125" y="3459"/>
                  <a:ext cx="62" cy="111"/>
                </a:xfrm>
                <a:custGeom>
                  <a:avLst/>
                  <a:gdLst>
                    <a:gd name="T0" fmla="*/ 48 w 123"/>
                    <a:gd name="T1" fmla="*/ 224 h 224"/>
                    <a:gd name="T2" fmla="*/ 33 w 123"/>
                    <a:gd name="T3" fmla="*/ 193 h 224"/>
                    <a:gd name="T4" fmla="*/ 27 w 123"/>
                    <a:gd name="T5" fmla="*/ 160 h 224"/>
                    <a:gd name="T6" fmla="*/ 27 w 123"/>
                    <a:gd name="T7" fmla="*/ 126 h 224"/>
                    <a:gd name="T8" fmla="*/ 34 w 123"/>
                    <a:gd name="T9" fmla="*/ 91 h 224"/>
                    <a:gd name="T10" fmla="*/ 38 w 123"/>
                    <a:gd name="T11" fmla="*/ 81 h 224"/>
                    <a:gd name="T12" fmla="*/ 41 w 123"/>
                    <a:gd name="T13" fmla="*/ 73 h 224"/>
                    <a:gd name="T14" fmla="*/ 47 w 123"/>
                    <a:gd name="T15" fmla="*/ 66 h 224"/>
                    <a:gd name="T16" fmla="*/ 53 w 123"/>
                    <a:gd name="T17" fmla="*/ 60 h 224"/>
                    <a:gd name="T18" fmla="*/ 58 w 123"/>
                    <a:gd name="T19" fmla="*/ 55 h 224"/>
                    <a:gd name="T20" fmla="*/ 64 w 123"/>
                    <a:gd name="T21" fmla="*/ 51 h 224"/>
                    <a:gd name="T22" fmla="*/ 70 w 123"/>
                    <a:gd name="T23" fmla="*/ 47 h 224"/>
                    <a:gd name="T24" fmla="*/ 76 w 123"/>
                    <a:gd name="T25" fmla="*/ 45 h 224"/>
                    <a:gd name="T26" fmla="*/ 81 w 123"/>
                    <a:gd name="T27" fmla="*/ 42 h 224"/>
                    <a:gd name="T28" fmla="*/ 87 w 123"/>
                    <a:gd name="T29" fmla="*/ 36 h 224"/>
                    <a:gd name="T30" fmla="*/ 94 w 123"/>
                    <a:gd name="T31" fmla="*/ 30 h 224"/>
                    <a:gd name="T32" fmla="*/ 101 w 123"/>
                    <a:gd name="T33" fmla="*/ 24 h 224"/>
                    <a:gd name="T34" fmla="*/ 108 w 123"/>
                    <a:gd name="T35" fmla="*/ 17 h 224"/>
                    <a:gd name="T36" fmla="*/ 114 w 123"/>
                    <a:gd name="T37" fmla="*/ 11 h 224"/>
                    <a:gd name="T38" fmla="*/ 120 w 123"/>
                    <a:gd name="T39" fmla="*/ 5 h 224"/>
                    <a:gd name="T40" fmla="*/ 123 w 123"/>
                    <a:gd name="T41" fmla="*/ 0 h 224"/>
                    <a:gd name="T42" fmla="*/ 114 w 123"/>
                    <a:gd name="T43" fmla="*/ 5 h 224"/>
                    <a:gd name="T44" fmla="*/ 106 w 123"/>
                    <a:gd name="T45" fmla="*/ 8 h 224"/>
                    <a:gd name="T46" fmla="*/ 96 w 123"/>
                    <a:gd name="T47" fmla="*/ 11 h 224"/>
                    <a:gd name="T48" fmla="*/ 87 w 123"/>
                    <a:gd name="T49" fmla="*/ 13 h 224"/>
                    <a:gd name="T50" fmla="*/ 78 w 123"/>
                    <a:gd name="T51" fmla="*/ 16 h 224"/>
                    <a:gd name="T52" fmla="*/ 67 w 123"/>
                    <a:gd name="T53" fmla="*/ 19 h 224"/>
                    <a:gd name="T54" fmla="*/ 55 w 123"/>
                    <a:gd name="T55" fmla="*/ 22 h 224"/>
                    <a:gd name="T56" fmla="*/ 40 w 123"/>
                    <a:gd name="T57" fmla="*/ 27 h 224"/>
                    <a:gd name="T58" fmla="*/ 45 w 123"/>
                    <a:gd name="T59" fmla="*/ 28 h 224"/>
                    <a:gd name="T60" fmla="*/ 48 w 123"/>
                    <a:gd name="T61" fmla="*/ 30 h 224"/>
                    <a:gd name="T62" fmla="*/ 50 w 123"/>
                    <a:gd name="T63" fmla="*/ 35 h 224"/>
                    <a:gd name="T64" fmla="*/ 52 w 123"/>
                    <a:gd name="T65" fmla="*/ 43 h 224"/>
                    <a:gd name="T66" fmla="*/ 50 w 123"/>
                    <a:gd name="T67" fmla="*/ 50 h 224"/>
                    <a:gd name="T68" fmla="*/ 47 w 123"/>
                    <a:gd name="T69" fmla="*/ 58 h 224"/>
                    <a:gd name="T70" fmla="*/ 41 w 123"/>
                    <a:gd name="T71" fmla="*/ 65 h 224"/>
                    <a:gd name="T72" fmla="*/ 35 w 123"/>
                    <a:gd name="T73" fmla="*/ 72 h 224"/>
                    <a:gd name="T74" fmla="*/ 30 w 123"/>
                    <a:gd name="T75" fmla="*/ 77 h 224"/>
                    <a:gd name="T76" fmla="*/ 23 w 123"/>
                    <a:gd name="T77" fmla="*/ 83 h 224"/>
                    <a:gd name="T78" fmla="*/ 18 w 123"/>
                    <a:gd name="T79" fmla="*/ 89 h 224"/>
                    <a:gd name="T80" fmla="*/ 14 w 123"/>
                    <a:gd name="T81" fmla="*/ 92 h 224"/>
                    <a:gd name="T82" fmla="*/ 8 w 123"/>
                    <a:gd name="T83" fmla="*/ 102 h 224"/>
                    <a:gd name="T84" fmla="*/ 3 w 123"/>
                    <a:gd name="T85" fmla="*/ 114 h 224"/>
                    <a:gd name="T86" fmla="*/ 0 w 123"/>
                    <a:gd name="T87" fmla="*/ 130 h 224"/>
                    <a:gd name="T88" fmla="*/ 0 w 123"/>
                    <a:gd name="T89" fmla="*/ 148 h 224"/>
                    <a:gd name="T90" fmla="*/ 3 w 123"/>
                    <a:gd name="T91" fmla="*/ 157 h 224"/>
                    <a:gd name="T92" fmla="*/ 8 w 123"/>
                    <a:gd name="T93" fmla="*/ 167 h 224"/>
                    <a:gd name="T94" fmla="*/ 14 w 123"/>
                    <a:gd name="T95" fmla="*/ 179 h 224"/>
                    <a:gd name="T96" fmla="*/ 20 w 123"/>
                    <a:gd name="T97" fmla="*/ 189 h 224"/>
                    <a:gd name="T98" fmla="*/ 27 w 123"/>
                    <a:gd name="T99" fmla="*/ 201 h 224"/>
                    <a:gd name="T100" fmla="*/ 35 w 123"/>
                    <a:gd name="T101" fmla="*/ 210 h 224"/>
                    <a:gd name="T102" fmla="*/ 42 w 123"/>
                    <a:gd name="T103" fmla="*/ 218 h 224"/>
                    <a:gd name="T104" fmla="*/ 48 w 123"/>
                    <a:gd name="T105" fmla="*/ 224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23" h="224">
                      <a:moveTo>
                        <a:pt x="48" y="224"/>
                      </a:moveTo>
                      <a:lnTo>
                        <a:pt x="33" y="193"/>
                      </a:lnTo>
                      <a:lnTo>
                        <a:pt x="27" y="160"/>
                      </a:lnTo>
                      <a:lnTo>
                        <a:pt x="27" y="126"/>
                      </a:lnTo>
                      <a:lnTo>
                        <a:pt x="34" y="91"/>
                      </a:lnTo>
                      <a:lnTo>
                        <a:pt x="38" y="81"/>
                      </a:lnTo>
                      <a:lnTo>
                        <a:pt x="41" y="73"/>
                      </a:lnTo>
                      <a:lnTo>
                        <a:pt x="47" y="66"/>
                      </a:lnTo>
                      <a:lnTo>
                        <a:pt x="53" y="60"/>
                      </a:lnTo>
                      <a:lnTo>
                        <a:pt x="58" y="55"/>
                      </a:lnTo>
                      <a:lnTo>
                        <a:pt x="64" y="51"/>
                      </a:lnTo>
                      <a:lnTo>
                        <a:pt x="70" y="47"/>
                      </a:lnTo>
                      <a:lnTo>
                        <a:pt x="76" y="45"/>
                      </a:lnTo>
                      <a:lnTo>
                        <a:pt x="81" y="42"/>
                      </a:lnTo>
                      <a:lnTo>
                        <a:pt x="87" y="36"/>
                      </a:lnTo>
                      <a:lnTo>
                        <a:pt x="94" y="30"/>
                      </a:lnTo>
                      <a:lnTo>
                        <a:pt x="101" y="24"/>
                      </a:lnTo>
                      <a:lnTo>
                        <a:pt x="108" y="17"/>
                      </a:lnTo>
                      <a:lnTo>
                        <a:pt x="114" y="11"/>
                      </a:lnTo>
                      <a:lnTo>
                        <a:pt x="120" y="5"/>
                      </a:lnTo>
                      <a:lnTo>
                        <a:pt x="123" y="0"/>
                      </a:lnTo>
                      <a:lnTo>
                        <a:pt x="114" y="5"/>
                      </a:lnTo>
                      <a:lnTo>
                        <a:pt x="106" y="8"/>
                      </a:lnTo>
                      <a:lnTo>
                        <a:pt x="96" y="11"/>
                      </a:lnTo>
                      <a:lnTo>
                        <a:pt x="87" y="13"/>
                      </a:lnTo>
                      <a:lnTo>
                        <a:pt x="78" y="16"/>
                      </a:lnTo>
                      <a:lnTo>
                        <a:pt x="67" y="19"/>
                      </a:lnTo>
                      <a:lnTo>
                        <a:pt x="55" y="22"/>
                      </a:lnTo>
                      <a:lnTo>
                        <a:pt x="40" y="27"/>
                      </a:lnTo>
                      <a:lnTo>
                        <a:pt x="45" y="28"/>
                      </a:lnTo>
                      <a:lnTo>
                        <a:pt x="48" y="30"/>
                      </a:lnTo>
                      <a:lnTo>
                        <a:pt x="50" y="35"/>
                      </a:lnTo>
                      <a:lnTo>
                        <a:pt x="52" y="43"/>
                      </a:lnTo>
                      <a:lnTo>
                        <a:pt x="50" y="50"/>
                      </a:lnTo>
                      <a:lnTo>
                        <a:pt x="47" y="58"/>
                      </a:lnTo>
                      <a:lnTo>
                        <a:pt x="41" y="65"/>
                      </a:lnTo>
                      <a:lnTo>
                        <a:pt x="35" y="72"/>
                      </a:lnTo>
                      <a:lnTo>
                        <a:pt x="30" y="77"/>
                      </a:lnTo>
                      <a:lnTo>
                        <a:pt x="23" y="83"/>
                      </a:lnTo>
                      <a:lnTo>
                        <a:pt x="18" y="89"/>
                      </a:lnTo>
                      <a:lnTo>
                        <a:pt x="14" y="92"/>
                      </a:lnTo>
                      <a:lnTo>
                        <a:pt x="8" y="102"/>
                      </a:lnTo>
                      <a:lnTo>
                        <a:pt x="3" y="114"/>
                      </a:lnTo>
                      <a:lnTo>
                        <a:pt x="0" y="130"/>
                      </a:lnTo>
                      <a:lnTo>
                        <a:pt x="0" y="148"/>
                      </a:lnTo>
                      <a:lnTo>
                        <a:pt x="3" y="157"/>
                      </a:lnTo>
                      <a:lnTo>
                        <a:pt x="8" y="167"/>
                      </a:lnTo>
                      <a:lnTo>
                        <a:pt x="14" y="179"/>
                      </a:lnTo>
                      <a:lnTo>
                        <a:pt x="20" y="189"/>
                      </a:lnTo>
                      <a:lnTo>
                        <a:pt x="27" y="201"/>
                      </a:lnTo>
                      <a:lnTo>
                        <a:pt x="35" y="210"/>
                      </a:lnTo>
                      <a:lnTo>
                        <a:pt x="42" y="218"/>
                      </a:lnTo>
                      <a:lnTo>
                        <a:pt x="48" y="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58" name="Freeform 34"/>
                <p:cNvSpPr>
                  <a:spLocks/>
                </p:cNvSpPr>
                <p:nvPr/>
              </p:nvSpPr>
              <p:spPr bwMode="auto">
                <a:xfrm>
                  <a:off x="1627" y="3525"/>
                  <a:ext cx="66" cy="14"/>
                </a:xfrm>
                <a:custGeom>
                  <a:avLst/>
                  <a:gdLst>
                    <a:gd name="T0" fmla="*/ 129 w 132"/>
                    <a:gd name="T1" fmla="*/ 13 h 27"/>
                    <a:gd name="T2" fmla="*/ 129 w 132"/>
                    <a:gd name="T3" fmla="*/ 11 h 27"/>
                    <a:gd name="T4" fmla="*/ 130 w 132"/>
                    <a:gd name="T5" fmla="*/ 7 h 27"/>
                    <a:gd name="T6" fmla="*/ 132 w 132"/>
                    <a:gd name="T7" fmla="*/ 3 h 27"/>
                    <a:gd name="T8" fmla="*/ 130 w 132"/>
                    <a:gd name="T9" fmla="*/ 0 h 27"/>
                    <a:gd name="T10" fmla="*/ 113 w 132"/>
                    <a:gd name="T11" fmla="*/ 9 h 27"/>
                    <a:gd name="T12" fmla="*/ 97 w 132"/>
                    <a:gd name="T13" fmla="*/ 15 h 27"/>
                    <a:gd name="T14" fmla="*/ 81 w 132"/>
                    <a:gd name="T15" fmla="*/ 18 h 27"/>
                    <a:gd name="T16" fmla="*/ 66 w 132"/>
                    <a:gd name="T17" fmla="*/ 18 h 27"/>
                    <a:gd name="T18" fmla="*/ 50 w 132"/>
                    <a:gd name="T19" fmla="*/ 16 h 27"/>
                    <a:gd name="T20" fmla="*/ 34 w 132"/>
                    <a:gd name="T21" fmla="*/ 13 h 27"/>
                    <a:gd name="T22" fmla="*/ 18 w 132"/>
                    <a:gd name="T23" fmla="*/ 10 h 27"/>
                    <a:gd name="T24" fmla="*/ 0 w 132"/>
                    <a:gd name="T25" fmla="*/ 7 h 27"/>
                    <a:gd name="T26" fmla="*/ 6 w 132"/>
                    <a:gd name="T27" fmla="*/ 8 h 27"/>
                    <a:gd name="T28" fmla="*/ 13 w 132"/>
                    <a:gd name="T29" fmla="*/ 9 h 27"/>
                    <a:gd name="T30" fmla="*/ 19 w 132"/>
                    <a:gd name="T31" fmla="*/ 11 h 27"/>
                    <a:gd name="T32" fmla="*/ 24 w 132"/>
                    <a:gd name="T33" fmla="*/ 12 h 27"/>
                    <a:gd name="T34" fmla="*/ 30 w 132"/>
                    <a:gd name="T35" fmla="*/ 15 h 27"/>
                    <a:gd name="T36" fmla="*/ 35 w 132"/>
                    <a:gd name="T37" fmla="*/ 17 h 27"/>
                    <a:gd name="T38" fmla="*/ 38 w 132"/>
                    <a:gd name="T39" fmla="*/ 20 h 27"/>
                    <a:gd name="T40" fmla="*/ 42 w 132"/>
                    <a:gd name="T41" fmla="*/ 23 h 27"/>
                    <a:gd name="T42" fmla="*/ 51 w 132"/>
                    <a:gd name="T43" fmla="*/ 25 h 27"/>
                    <a:gd name="T44" fmla="*/ 61 w 132"/>
                    <a:gd name="T45" fmla="*/ 26 h 27"/>
                    <a:gd name="T46" fmla="*/ 73 w 132"/>
                    <a:gd name="T47" fmla="*/ 27 h 27"/>
                    <a:gd name="T48" fmla="*/ 84 w 132"/>
                    <a:gd name="T49" fmla="*/ 26 h 27"/>
                    <a:gd name="T50" fmla="*/ 97 w 132"/>
                    <a:gd name="T51" fmla="*/ 25 h 27"/>
                    <a:gd name="T52" fmla="*/ 109 w 132"/>
                    <a:gd name="T53" fmla="*/ 23 h 27"/>
                    <a:gd name="T54" fmla="*/ 119 w 132"/>
                    <a:gd name="T55" fmla="*/ 18 h 27"/>
                    <a:gd name="T56" fmla="*/ 129 w 132"/>
                    <a:gd name="T57" fmla="*/ 13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132" h="27">
                      <a:moveTo>
                        <a:pt x="129" y="13"/>
                      </a:moveTo>
                      <a:lnTo>
                        <a:pt x="129" y="11"/>
                      </a:lnTo>
                      <a:lnTo>
                        <a:pt x="130" y="7"/>
                      </a:lnTo>
                      <a:lnTo>
                        <a:pt x="132" y="3"/>
                      </a:lnTo>
                      <a:lnTo>
                        <a:pt x="130" y="0"/>
                      </a:lnTo>
                      <a:lnTo>
                        <a:pt x="113" y="9"/>
                      </a:lnTo>
                      <a:lnTo>
                        <a:pt x="97" y="15"/>
                      </a:lnTo>
                      <a:lnTo>
                        <a:pt x="81" y="18"/>
                      </a:lnTo>
                      <a:lnTo>
                        <a:pt x="66" y="18"/>
                      </a:lnTo>
                      <a:lnTo>
                        <a:pt x="50" y="16"/>
                      </a:lnTo>
                      <a:lnTo>
                        <a:pt x="34" y="13"/>
                      </a:lnTo>
                      <a:lnTo>
                        <a:pt x="18" y="10"/>
                      </a:lnTo>
                      <a:lnTo>
                        <a:pt x="0" y="7"/>
                      </a:lnTo>
                      <a:lnTo>
                        <a:pt x="6" y="8"/>
                      </a:lnTo>
                      <a:lnTo>
                        <a:pt x="13" y="9"/>
                      </a:lnTo>
                      <a:lnTo>
                        <a:pt x="19" y="11"/>
                      </a:lnTo>
                      <a:lnTo>
                        <a:pt x="24" y="12"/>
                      </a:lnTo>
                      <a:lnTo>
                        <a:pt x="30" y="15"/>
                      </a:lnTo>
                      <a:lnTo>
                        <a:pt x="35" y="17"/>
                      </a:lnTo>
                      <a:lnTo>
                        <a:pt x="38" y="20"/>
                      </a:lnTo>
                      <a:lnTo>
                        <a:pt x="42" y="23"/>
                      </a:lnTo>
                      <a:lnTo>
                        <a:pt x="51" y="25"/>
                      </a:lnTo>
                      <a:lnTo>
                        <a:pt x="61" y="26"/>
                      </a:lnTo>
                      <a:lnTo>
                        <a:pt x="73" y="27"/>
                      </a:lnTo>
                      <a:lnTo>
                        <a:pt x="84" y="26"/>
                      </a:lnTo>
                      <a:lnTo>
                        <a:pt x="97" y="25"/>
                      </a:lnTo>
                      <a:lnTo>
                        <a:pt x="109" y="23"/>
                      </a:lnTo>
                      <a:lnTo>
                        <a:pt x="119" y="18"/>
                      </a:lnTo>
                      <a:lnTo>
                        <a:pt x="129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59" name="Freeform 35"/>
                <p:cNvSpPr>
                  <a:spLocks/>
                </p:cNvSpPr>
                <p:nvPr/>
              </p:nvSpPr>
              <p:spPr bwMode="auto">
                <a:xfrm>
                  <a:off x="1391" y="3653"/>
                  <a:ext cx="90" cy="54"/>
                </a:xfrm>
                <a:custGeom>
                  <a:avLst/>
                  <a:gdLst>
                    <a:gd name="T0" fmla="*/ 146 w 180"/>
                    <a:gd name="T1" fmla="*/ 0 h 107"/>
                    <a:gd name="T2" fmla="*/ 152 w 180"/>
                    <a:gd name="T3" fmla="*/ 7 h 107"/>
                    <a:gd name="T4" fmla="*/ 163 w 180"/>
                    <a:gd name="T5" fmla="*/ 13 h 107"/>
                    <a:gd name="T6" fmla="*/ 174 w 180"/>
                    <a:gd name="T7" fmla="*/ 22 h 107"/>
                    <a:gd name="T8" fmla="*/ 180 w 180"/>
                    <a:gd name="T9" fmla="*/ 33 h 107"/>
                    <a:gd name="T10" fmla="*/ 178 w 180"/>
                    <a:gd name="T11" fmla="*/ 41 h 107"/>
                    <a:gd name="T12" fmla="*/ 173 w 180"/>
                    <a:gd name="T13" fmla="*/ 50 h 107"/>
                    <a:gd name="T14" fmla="*/ 165 w 180"/>
                    <a:gd name="T15" fmla="*/ 61 h 107"/>
                    <a:gd name="T16" fmla="*/ 155 w 180"/>
                    <a:gd name="T17" fmla="*/ 72 h 107"/>
                    <a:gd name="T18" fmla="*/ 145 w 180"/>
                    <a:gd name="T19" fmla="*/ 83 h 107"/>
                    <a:gd name="T20" fmla="*/ 136 w 180"/>
                    <a:gd name="T21" fmla="*/ 93 h 107"/>
                    <a:gd name="T22" fmla="*/ 127 w 180"/>
                    <a:gd name="T23" fmla="*/ 101 h 107"/>
                    <a:gd name="T24" fmla="*/ 121 w 180"/>
                    <a:gd name="T25" fmla="*/ 107 h 107"/>
                    <a:gd name="T26" fmla="*/ 113 w 180"/>
                    <a:gd name="T27" fmla="*/ 102 h 107"/>
                    <a:gd name="T28" fmla="*/ 99 w 180"/>
                    <a:gd name="T29" fmla="*/ 95 h 107"/>
                    <a:gd name="T30" fmla="*/ 82 w 180"/>
                    <a:gd name="T31" fmla="*/ 86 h 107"/>
                    <a:gd name="T32" fmla="*/ 62 w 180"/>
                    <a:gd name="T33" fmla="*/ 77 h 107"/>
                    <a:gd name="T34" fmla="*/ 42 w 180"/>
                    <a:gd name="T35" fmla="*/ 68 h 107"/>
                    <a:gd name="T36" fmla="*/ 24 w 180"/>
                    <a:gd name="T37" fmla="*/ 58 h 107"/>
                    <a:gd name="T38" fmla="*/ 10 w 180"/>
                    <a:gd name="T39" fmla="*/ 52 h 107"/>
                    <a:gd name="T40" fmla="*/ 0 w 180"/>
                    <a:gd name="T41" fmla="*/ 47 h 107"/>
                    <a:gd name="T42" fmla="*/ 9 w 180"/>
                    <a:gd name="T43" fmla="*/ 46 h 107"/>
                    <a:gd name="T44" fmla="*/ 17 w 180"/>
                    <a:gd name="T45" fmla="*/ 43 h 107"/>
                    <a:gd name="T46" fmla="*/ 25 w 180"/>
                    <a:gd name="T47" fmla="*/ 43 h 107"/>
                    <a:gd name="T48" fmla="*/ 33 w 180"/>
                    <a:gd name="T49" fmla="*/ 46 h 107"/>
                    <a:gd name="T50" fmla="*/ 39 w 180"/>
                    <a:gd name="T51" fmla="*/ 49 h 107"/>
                    <a:gd name="T52" fmla="*/ 46 w 180"/>
                    <a:gd name="T53" fmla="*/ 54 h 107"/>
                    <a:gd name="T54" fmla="*/ 54 w 180"/>
                    <a:gd name="T55" fmla="*/ 60 h 107"/>
                    <a:gd name="T56" fmla="*/ 63 w 180"/>
                    <a:gd name="T57" fmla="*/ 65 h 107"/>
                    <a:gd name="T58" fmla="*/ 71 w 180"/>
                    <a:gd name="T59" fmla="*/ 71 h 107"/>
                    <a:gd name="T60" fmla="*/ 79 w 180"/>
                    <a:gd name="T61" fmla="*/ 76 h 107"/>
                    <a:gd name="T62" fmla="*/ 86 w 180"/>
                    <a:gd name="T63" fmla="*/ 78 h 107"/>
                    <a:gd name="T64" fmla="*/ 91 w 180"/>
                    <a:gd name="T65" fmla="*/ 78 h 107"/>
                    <a:gd name="T66" fmla="*/ 94 w 180"/>
                    <a:gd name="T67" fmla="*/ 76 h 107"/>
                    <a:gd name="T68" fmla="*/ 100 w 180"/>
                    <a:gd name="T69" fmla="*/ 72 h 107"/>
                    <a:gd name="T70" fmla="*/ 105 w 180"/>
                    <a:gd name="T71" fmla="*/ 68 h 107"/>
                    <a:gd name="T72" fmla="*/ 110 w 180"/>
                    <a:gd name="T73" fmla="*/ 63 h 107"/>
                    <a:gd name="T74" fmla="*/ 116 w 180"/>
                    <a:gd name="T75" fmla="*/ 58 h 107"/>
                    <a:gd name="T76" fmla="*/ 121 w 180"/>
                    <a:gd name="T77" fmla="*/ 55 h 107"/>
                    <a:gd name="T78" fmla="*/ 125 w 180"/>
                    <a:gd name="T79" fmla="*/ 52 h 107"/>
                    <a:gd name="T80" fmla="*/ 129 w 180"/>
                    <a:gd name="T81" fmla="*/ 50 h 107"/>
                    <a:gd name="T82" fmla="*/ 136 w 180"/>
                    <a:gd name="T83" fmla="*/ 47 h 107"/>
                    <a:gd name="T84" fmla="*/ 145 w 180"/>
                    <a:gd name="T85" fmla="*/ 40 h 107"/>
                    <a:gd name="T86" fmla="*/ 150 w 180"/>
                    <a:gd name="T87" fmla="*/ 31 h 107"/>
                    <a:gd name="T88" fmla="*/ 150 w 180"/>
                    <a:gd name="T89" fmla="*/ 22 h 107"/>
                    <a:gd name="T90" fmla="*/ 147 w 180"/>
                    <a:gd name="T91" fmla="*/ 16 h 107"/>
                    <a:gd name="T92" fmla="*/ 146 w 180"/>
                    <a:gd name="T93" fmla="*/ 10 h 107"/>
                    <a:gd name="T94" fmla="*/ 145 w 180"/>
                    <a:gd name="T95" fmla="*/ 4 h 107"/>
                    <a:gd name="T96" fmla="*/ 146 w 180"/>
                    <a:gd name="T97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80" h="107">
                      <a:moveTo>
                        <a:pt x="146" y="0"/>
                      </a:moveTo>
                      <a:lnTo>
                        <a:pt x="152" y="7"/>
                      </a:lnTo>
                      <a:lnTo>
                        <a:pt x="163" y="13"/>
                      </a:lnTo>
                      <a:lnTo>
                        <a:pt x="174" y="22"/>
                      </a:lnTo>
                      <a:lnTo>
                        <a:pt x="180" y="33"/>
                      </a:lnTo>
                      <a:lnTo>
                        <a:pt x="178" y="41"/>
                      </a:lnTo>
                      <a:lnTo>
                        <a:pt x="173" y="50"/>
                      </a:lnTo>
                      <a:lnTo>
                        <a:pt x="165" y="61"/>
                      </a:lnTo>
                      <a:lnTo>
                        <a:pt x="155" y="72"/>
                      </a:lnTo>
                      <a:lnTo>
                        <a:pt x="145" y="83"/>
                      </a:lnTo>
                      <a:lnTo>
                        <a:pt x="136" y="93"/>
                      </a:lnTo>
                      <a:lnTo>
                        <a:pt x="127" y="101"/>
                      </a:lnTo>
                      <a:lnTo>
                        <a:pt x="121" y="107"/>
                      </a:lnTo>
                      <a:lnTo>
                        <a:pt x="113" y="102"/>
                      </a:lnTo>
                      <a:lnTo>
                        <a:pt x="99" y="95"/>
                      </a:lnTo>
                      <a:lnTo>
                        <a:pt x="82" y="86"/>
                      </a:lnTo>
                      <a:lnTo>
                        <a:pt x="62" y="77"/>
                      </a:lnTo>
                      <a:lnTo>
                        <a:pt x="42" y="68"/>
                      </a:lnTo>
                      <a:lnTo>
                        <a:pt x="24" y="58"/>
                      </a:lnTo>
                      <a:lnTo>
                        <a:pt x="10" y="52"/>
                      </a:lnTo>
                      <a:lnTo>
                        <a:pt x="0" y="47"/>
                      </a:lnTo>
                      <a:lnTo>
                        <a:pt x="9" y="46"/>
                      </a:lnTo>
                      <a:lnTo>
                        <a:pt x="17" y="43"/>
                      </a:lnTo>
                      <a:lnTo>
                        <a:pt x="25" y="43"/>
                      </a:lnTo>
                      <a:lnTo>
                        <a:pt x="33" y="46"/>
                      </a:lnTo>
                      <a:lnTo>
                        <a:pt x="39" y="49"/>
                      </a:lnTo>
                      <a:lnTo>
                        <a:pt x="46" y="54"/>
                      </a:lnTo>
                      <a:lnTo>
                        <a:pt x="54" y="60"/>
                      </a:lnTo>
                      <a:lnTo>
                        <a:pt x="63" y="65"/>
                      </a:lnTo>
                      <a:lnTo>
                        <a:pt x="71" y="71"/>
                      </a:lnTo>
                      <a:lnTo>
                        <a:pt x="79" y="76"/>
                      </a:lnTo>
                      <a:lnTo>
                        <a:pt x="86" y="78"/>
                      </a:lnTo>
                      <a:lnTo>
                        <a:pt x="91" y="78"/>
                      </a:lnTo>
                      <a:lnTo>
                        <a:pt x="94" y="76"/>
                      </a:lnTo>
                      <a:lnTo>
                        <a:pt x="100" y="72"/>
                      </a:lnTo>
                      <a:lnTo>
                        <a:pt x="105" y="68"/>
                      </a:lnTo>
                      <a:lnTo>
                        <a:pt x="110" y="63"/>
                      </a:lnTo>
                      <a:lnTo>
                        <a:pt x="116" y="58"/>
                      </a:lnTo>
                      <a:lnTo>
                        <a:pt x="121" y="55"/>
                      </a:lnTo>
                      <a:lnTo>
                        <a:pt x="125" y="52"/>
                      </a:lnTo>
                      <a:lnTo>
                        <a:pt x="129" y="50"/>
                      </a:lnTo>
                      <a:lnTo>
                        <a:pt x="136" y="47"/>
                      </a:lnTo>
                      <a:lnTo>
                        <a:pt x="145" y="40"/>
                      </a:lnTo>
                      <a:lnTo>
                        <a:pt x="150" y="31"/>
                      </a:lnTo>
                      <a:lnTo>
                        <a:pt x="150" y="22"/>
                      </a:lnTo>
                      <a:lnTo>
                        <a:pt x="147" y="16"/>
                      </a:lnTo>
                      <a:lnTo>
                        <a:pt x="146" y="10"/>
                      </a:lnTo>
                      <a:lnTo>
                        <a:pt x="145" y="4"/>
                      </a:lnTo>
                      <a:lnTo>
                        <a:pt x="14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60" name="Freeform 36"/>
                <p:cNvSpPr>
                  <a:spLocks/>
                </p:cNvSpPr>
                <p:nvPr/>
              </p:nvSpPr>
              <p:spPr bwMode="auto">
                <a:xfrm>
                  <a:off x="1250" y="3645"/>
                  <a:ext cx="68" cy="14"/>
                </a:xfrm>
                <a:custGeom>
                  <a:avLst/>
                  <a:gdLst>
                    <a:gd name="T0" fmla="*/ 135 w 135"/>
                    <a:gd name="T1" fmla="*/ 28 h 28"/>
                    <a:gd name="T2" fmla="*/ 125 w 135"/>
                    <a:gd name="T3" fmla="*/ 27 h 28"/>
                    <a:gd name="T4" fmla="*/ 110 w 135"/>
                    <a:gd name="T5" fmla="*/ 23 h 28"/>
                    <a:gd name="T6" fmla="*/ 90 w 135"/>
                    <a:gd name="T7" fmla="*/ 19 h 28"/>
                    <a:gd name="T8" fmla="*/ 68 w 135"/>
                    <a:gd name="T9" fmla="*/ 14 h 28"/>
                    <a:gd name="T10" fmla="*/ 46 w 135"/>
                    <a:gd name="T11" fmla="*/ 10 h 28"/>
                    <a:gd name="T12" fmla="*/ 26 w 135"/>
                    <a:gd name="T13" fmla="*/ 6 h 28"/>
                    <a:gd name="T14" fmla="*/ 10 w 135"/>
                    <a:gd name="T15" fmla="*/ 3 h 28"/>
                    <a:gd name="T16" fmla="*/ 0 w 135"/>
                    <a:gd name="T17" fmla="*/ 0 h 28"/>
                    <a:gd name="T18" fmla="*/ 16 w 135"/>
                    <a:gd name="T19" fmla="*/ 0 h 28"/>
                    <a:gd name="T20" fmla="*/ 34 w 135"/>
                    <a:gd name="T21" fmla="*/ 0 h 28"/>
                    <a:gd name="T22" fmla="*/ 53 w 135"/>
                    <a:gd name="T23" fmla="*/ 2 h 28"/>
                    <a:gd name="T24" fmla="*/ 71 w 135"/>
                    <a:gd name="T25" fmla="*/ 3 h 28"/>
                    <a:gd name="T26" fmla="*/ 90 w 135"/>
                    <a:gd name="T27" fmla="*/ 6 h 28"/>
                    <a:gd name="T28" fmla="*/ 106 w 135"/>
                    <a:gd name="T29" fmla="*/ 11 h 28"/>
                    <a:gd name="T30" fmla="*/ 122 w 135"/>
                    <a:gd name="T31" fmla="*/ 19 h 28"/>
                    <a:gd name="T32" fmla="*/ 135 w 135"/>
                    <a:gd name="T33" fmla="*/ 28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35" h="28">
                      <a:moveTo>
                        <a:pt x="135" y="28"/>
                      </a:moveTo>
                      <a:lnTo>
                        <a:pt x="125" y="27"/>
                      </a:lnTo>
                      <a:lnTo>
                        <a:pt x="110" y="23"/>
                      </a:lnTo>
                      <a:lnTo>
                        <a:pt x="90" y="19"/>
                      </a:lnTo>
                      <a:lnTo>
                        <a:pt x="68" y="14"/>
                      </a:lnTo>
                      <a:lnTo>
                        <a:pt x="46" y="10"/>
                      </a:lnTo>
                      <a:lnTo>
                        <a:pt x="26" y="6"/>
                      </a:lnTo>
                      <a:lnTo>
                        <a:pt x="10" y="3"/>
                      </a:lnTo>
                      <a:lnTo>
                        <a:pt x="0" y="0"/>
                      </a:lnTo>
                      <a:lnTo>
                        <a:pt x="16" y="0"/>
                      </a:lnTo>
                      <a:lnTo>
                        <a:pt x="34" y="0"/>
                      </a:lnTo>
                      <a:lnTo>
                        <a:pt x="53" y="2"/>
                      </a:lnTo>
                      <a:lnTo>
                        <a:pt x="71" y="3"/>
                      </a:lnTo>
                      <a:lnTo>
                        <a:pt x="90" y="6"/>
                      </a:lnTo>
                      <a:lnTo>
                        <a:pt x="106" y="11"/>
                      </a:lnTo>
                      <a:lnTo>
                        <a:pt x="122" y="19"/>
                      </a:lnTo>
                      <a:lnTo>
                        <a:pt x="135" y="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61" name="Freeform 37"/>
                <p:cNvSpPr>
                  <a:spLocks/>
                </p:cNvSpPr>
                <p:nvPr/>
              </p:nvSpPr>
              <p:spPr bwMode="auto">
                <a:xfrm>
                  <a:off x="1236" y="3399"/>
                  <a:ext cx="63" cy="27"/>
                </a:xfrm>
                <a:custGeom>
                  <a:avLst/>
                  <a:gdLst>
                    <a:gd name="T0" fmla="*/ 121 w 125"/>
                    <a:gd name="T1" fmla="*/ 49 h 53"/>
                    <a:gd name="T2" fmla="*/ 101 w 125"/>
                    <a:gd name="T3" fmla="*/ 52 h 53"/>
                    <a:gd name="T4" fmla="*/ 83 w 125"/>
                    <a:gd name="T5" fmla="*/ 53 h 53"/>
                    <a:gd name="T6" fmla="*/ 67 w 125"/>
                    <a:gd name="T7" fmla="*/ 50 h 53"/>
                    <a:gd name="T8" fmla="*/ 52 w 125"/>
                    <a:gd name="T9" fmla="*/ 45 h 53"/>
                    <a:gd name="T10" fmla="*/ 39 w 125"/>
                    <a:gd name="T11" fmla="*/ 38 h 53"/>
                    <a:gd name="T12" fmla="*/ 26 w 125"/>
                    <a:gd name="T13" fmla="*/ 29 h 53"/>
                    <a:gd name="T14" fmla="*/ 16 w 125"/>
                    <a:gd name="T15" fmla="*/ 21 h 53"/>
                    <a:gd name="T16" fmla="*/ 7 w 125"/>
                    <a:gd name="T17" fmla="*/ 12 h 53"/>
                    <a:gd name="T18" fmla="*/ 6 w 125"/>
                    <a:gd name="T19" fmla="*/ 9 h 53"/>
                    <a:gd name="T20" fmla="*/ 5 w 125"/>
                    <a:gd name="T21" fmla="*/ 6 h 53"/>
                    <a:gd name="T22" fmla="*/ 2 w 125"/>
                    <a:gd name="T23" fmla="*/ 3 h 53"/>
                    <a:gd name="T24" fmla="*/ 0 w 125"/>
                    <a:gd name="T25" fmla="*/ 0 h 53"/>
                    <a:gd name="T26" fmla="*/ 5 w 125"/>
                    <a:gd name="T27" fmla="*/ 3 h 53"/>
                    <a:gd name="T28" fmla="*/ 10 w 125"/>
                    <a:gd name="T29" fmla="*/ 4 h 53"/>
                    <a:gd name="T30" fmla="*/ 16 w 125"/>
                    <a:gd name="T31" fmla="*/ 6 h 53"/>
                    <a:gd name="T32" fmla="*/ 21 w 125"/>
                    <a:gd name="T33" fmla="*/ 9 h 53"/>
                    <a:gd name="T34" fmla="*/ 23 w 125"/>
                    <a:gd name="T35" fmla="*/ 15 h 53"/>
                    <a:gd name="T36" fmla="*/ 26 w 125"/>
                    <a:gd name="T37" fmla="*/ 23 h 53"/>
                    <a:gd name="T38" fmla="*/ 32 w 125"/>
                    <a:gd name="T39" fmla="*/ 32 h 53"/>
                    <a:gd name="T40" fmla="*/ 39 w 125"/>
                    <a:gd name="T41" fmla="*/ 37 h 53"/>
                    <a:gd name="T42" fmla="*/ 44 w 125"/>
                    <a:gd name="T43" fmla="*/ 40 h 53"/>
                    <a:gd name="T44" fmla="*/ 52 w 125"/>
                    <a:gd name="T45" fmla="*/ 41 h 53"/>
                    <a:gd name="T46" fmla="*/ 62 w 125"/>
                    <a:gd name="T47" fmla="*/ 42 h 53"/>
                    <a:gd name="T48" fmla="*/ 75 w 125"/>
                    <a:gd name="T49" fmla="*/ 41 h 53"/>
                    <a:gd name="T50" fmla="*/ 86 w 125"/>
                    <a:gd name="T51" fmla="*/ 37 h 53"/>
                    <a:gd name="T52" fmla="*/ 98 w 125"/>
                    <a:gd name="T53" fmla="*/ 32 h 53"/>
                    <a:gd name="T54" fmla="*/ 108 w 125"/>
                    <a:gd name="T55" fmla="*/ 22 h 53"/>
                    <a:gd name="T56" fmla="*/ 116 w 125"/>
                    <a:gd name="T57" fmla="*/ 9 h 53"/>
                    <a:gd name="T58" fmla="*/ 121 w 125"/>
                    <a:gd name="T59" fmla="*/ 17 h 53"/>
                    <a:gd name="T60" fmla="*/ 125 w 125"/>
                    <a:gd name="T61" fmla="*/ 27 h 53"/>
                    <a:gd name="T62" fmla="*/ 125 w 125"/>
                    <a:gd name="T63" fmla="*/ 38 h 53"/>
                    <a:gd name="T64" fmla="*/ 121 w 125"/>
                    <a:gd name="T65" fmla="*/ 49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25" h="53">
                      <a:moveTo>
                        <a:pt x="121" y="49"/>
                      </a:moveTo>
                      <a:lnTo>
                        <a:pt x="101" y="52"/>
                      </a:lnTo>
                      <a:lnTo>
                        <a:pt x="83" y="53"/>
                      </a:lnTo>
                      <a:lnTo>
                        <a:pt x="67" y="50"/>
                      </a:lnTo>
                      <a:lnTo>
                        <a:pt x="52" y="45"/>
                      </a:lnTo>
                      <a:lnTo>
                        <a:pt x="39" y="38"/>
                      </a:lnTo>
                      <a:lnTo>
                        <a:pt x="26" y="29"/>
                      </a:lnTo>
                      <a:lnTo>
                        <a:pt x="16" y="21"/>
                      </a:lnTo>
                      <a:lnTo>
                        <a:pt x="7" y="12"/>
                      </a:lnTo>
                      <a:lnTo>
                        <a:pt x="6" y="9"/>
                      </a:lnTo>
                      <a:lnTo>
                        <a:pt x="5" y="6"/>
                      </a:lnTo>
                      <a:lnTo>
                        <a:pt x="2" y="3"/>
                      </a:ln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10" y="4"/>
                      </a:lnTo>
                      <a:lnTo>
                        <a:pt x="16" y="6"/>
                      </a:lnTo>
                      <a:lnTo>
                        <a:pt x="21" y="9"/>
                      </a:lnTo>
                      <a:lnTo>
                        <a:pt x="23" y="15"/>
                      </a:lnTo>
                      <a:lnTo>
                        <a:pt x="26" y="23"/>
                      </a:lnTo>
                      <a:lnTo>
                        <a:pt x="32" y="32"/>
                      </a:lnTo>
                      <a:lnTo>
                        <a:pt x="39" y="37"/>
                      </a:lnTo>
                      <a:lnTo>
                        <a:pt x="44" y="40"/>
                      </a:lnTo>
                      <a:lnTo>
                        <a:pt x="52" y="41"/>
                      </a:lnTo>
                      <a:lnTo>
                        <a:pt x="62" y="42"/>
                      </a:lnTo>
                      <a:lnTo>
                        <a:pt x="75" y="41"/>
                      </a:lnTo>
                      <a:lnTo>
                        <a:pt x="86" y="37"/>
                      </a:lnTo>
                      <a:lnTo>
                        <a:pt x="98" y="32"/>
                      </a:lnTo>
                      <a:lnTo>
                        <a:pt x="108" y="22"/>
                      </a:lnTo>
                      <a:lnTo>
                        <a:pt x="116" y="9"/>
                      </a:lnTo>
                      <a:lnTo>
                        <a:pt x="121" y="17"/>
                      </a:lnTo>
                      <a:lnTo>
                        <a:pt x="125" y="27"/>
                      </a:lnTo>
                      <a:lnTo>
                        <a:pt x="125" y="38"/>
                      </a:lnTo>
                      <a:lnTo>
                        <a:pt x="121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62" name="Freeform 38"/>
                <p:cNvSpPr>
                  <a:spLocks/>
                </p:cNvSpPr>
                <p:nvPr/>
              </p:nvSpPr>
              <p:spPr bwMode="auto">
                <a:xfrm>
                  <a:off x="1199" y="3270"/>
                  <a:ext cx="86" cy="88"/>
                </a:xfrm>
                <a:custGeom>
                  <a:avLst/>
                  <a:gdLst>
                    <a:gd name="T0" fmla="*/ 81 w 174"/>
                    <a:gd name="T1" fmla="*/ 154 h 175"/>
                    <a:gd name="T2" fmla="*/ 76 w 174"/>
                    <a:gd name="T3" fmla="*/ 157 h 175"/>
                    <a:gd name="T4" fmla="*/ 70 w 174"/>
                    <a:gd name="T5" fmla="*/ 162 h 175"/>
                    <a:gd name="T6" fmla="*/ 65 w 174"/>
                    <a:gd name="T7" fmla="*/ 171 h 175"/>
                    <a:gd name="T8" fmla="*/ 53 w 174"/>
                    <a:gd name="T9" fmla="*/ 169 h 175"/>
                    <a:gd name="T10" fmla="*/ 41 w 174"/>
                    <a:gd name="T11" fmla="*/ 155 h 175"/>
                    <a:gd name="T12" fmla="*/ 29 w 174"/>
                    <a:gd name="T13" fmla="*/ 144 h 175"/>
                    <a:gd name="T14" fmla="*/ 16 w 174"/>
                    <a:gd name="T15" fmla="*/ 135 h 175"/>
                    <a:gd name="T16" fmla="*/ 1 w 174"/>
                    <a:gd name="T17" fmla="*/ 104 h 175"/>
                    <a:gd name="T18" fmla="*/ 7 w 174"/>
                    <a:gd name="T19" fmla="*/ 34 h 175"/>
                    <a:gd name="T20" fmla="*/ 25 w 174"/>
                    <a:gd name="T21" fmla="*/ 6 h 175"/>
                    <a:gd name="T22" fmla="*/ 31 w 174"/>
                    <a:gd name="T23" fmla="*/ 28 h 175"/>
                    <a:gd name="T24" fmla="*/ 41 w 174"/>
                    <a:gd name="T25" fmla="*/ 39 h 175"/>
                    <a:gd name="T26" fmla="*/ 53 w 174"/>
                    <a:gd name="T27" fmla="*/ 49 h 175"/>
                    <a:gd name="T28" fmla="*/ 67 w 174"/>
                    <a:gd name="T29" fmla="*/ 58 h 175"/>
                    <a:gd name="T30" fmla="*/ 80 w 174"/>
                    <a:gd name="T31" fmla="*/ 65 h 175"/>
                    <a:gd name="T32" fmla="*/ 93 w 174"/>
                    <a:gd name="T33" fmla="*/ 69 h 175"/>
                    <a:gd name="T34" fmla="*/ 112 w 174"/>
                    <a:gd name="T35" fmla="*/ 74 h 175"/>
                    <a:gd name="T36" fmla="*/ 123 w 174"/>
                    <a:gd name="T37" fmla="*/ 83 h 175"/>
                    <a:gd name="T38" fmla="*/ 139 w 174"/>
                    <a:gd name="T39" fmla="*/ 96 h 175"/>
                    <a:gd name="T40" fmla="*/ 159 w 174"/>
                    <a:gd name="T41" fmla="*/ 114 h 175"/>
                    <a:gd name="T42" fmla="*/ 159 w 174"/>
                    <a:gd name="T43" fmla="*/ 141 h 175"/>
                    <a:gd name="T44" fmla="*/ 157 w 174"/>
                    <a:gd name="T45" fmla="*/ 152 h 175"/>
                    <a:gd name="T46" fmla="*/ 168 w 174"/>
                    <a:gd name="T47" fmla="*/ 163 h 175"/>
                    <a:gd name="T48" fmla="*/ 174 w 174"/>
                    <a:gd name="T49" fmla="*/ 169 h 175"/>
                    <a:gd name="T50" fmla="*/ 172 w 174"/>
                    <a:gd name="T51" fmla="*/ 173 h 175"/>
                    <a:gd name="T52" fmla="*/ 161 w 174"/>
                    <a:gd name="T53" fmla="*/ 175 h 175"/>
                    <a:gd name="T54" fmla="*/ 147 w 174"/>
                    <a:gd name="T55" fmla="*/ 174 h 175"/>
                    <a:gd name="T56" fmla="*/ 135 w 174"/>
                    <a:gd name="T57" fmla="*/ 170 h 175"/>
                    <a:gd name="T58" fmla="*/ 123 w 174"/>
                    <a:gd name="T59" fmla="*/ 165 h 175"/>
                    <a:gd name="T60" fmla="*/ 111 w 174"/>
                    <a:gd name="T61" fmla="*/ 155 h 175"/>
                    <a:gd name="T62" fmla="*/ 104 w 174"/>
                    <a:gd name="T63" fmla="*/ 137 h 175"/>
                    <a:gd name="T64" fmla="*/ 101 w 174"/>
                    <a:gd name="T65" fmla="*/ 126 h 175"/>
                    <a:gd name="T66" fmla="*/ 97 w 174"/>
                    <a:gd name="T67" fmla="*/ 121 h 175"/>
                    <a:gd name="T68" fmla="*/ 92 w 174"/>
                    <a:gd name="T69" fmla="*/ 121 h 175"/>
                    <a:gd name="T70" fmla="*/ 86 w 174"/>
                    <a:gd name="T71" fmla="*/ 120 h 175"/>
                    <a:gd name="T72" fmla="*/ 88 w 174"/>
                    <a:gd name="T73" fmla="*/ 114 h 175"/>
                    <a:gd name="T74" fmla="*/ 98 w 174"/>
                    <a:gd name="T75" fmla="*/ 111 h 175"/>
                    <a:gd name="T76" fmla="*/ 103 w 174"/>
                    <a:gd name="T77" fmla="*/ 99 h 175"/>
                    <a:gd name="T78" fmla="*/ 94 w 174"/>
                    <a:gd name="T79" fmla="*/ 87 h 175"/>
                    <a:gd name="T80" fmla="*/ 84 w 174"/>
                    <a:gd name="T81" fmla="*/ 87 h 175"/>
                    <a:gd name="T82" fmla="*/ 67 w 174"/>
                    <a:gd name="T83" fmla="*/ 95 h 175"/>
                    <a:gd name="T84" fmla="*/ 54 w 174"/>
                    <a:gd name="T85" fmla="*/ 92 h 175"/>
                    <a:gd name="T86" fmla="*/ 50 w 174"/>
                    <a:gd name="T87" fmla="*/ 83 h 175"/>
                    <a:gd name="T88" fmla="*/ 58 w 174"/>
                    <a:gd name="T89" fmla="*/ 75 h 175"/>
                    <a:gd name="T90" fmla="*/ 59 w 174"/>
                    <a:gd name="T91" fmla="*/ 66 h 175"/>
                    <a:gd name="T92" fmla="*/ 41 w 174"/>
                    <a:gd name="T93" fmla="*/ 61 h 175"/>
                    <a:gd name="T94" fmla="*/ 24 w 174"/>
                    <a:gd name="T95" fmla="*/ 67 h 175"/>
                    <a:gd name="T96" fmla="*/ 20 w 174"/>
                    <a:gd name="T97" fmla="*/ 82 h 175"/>
                    <a:gd name="T98" fmla="*/ 22 w 174"/>
                    <a:gd name="T99" fmla="*/ 102 h 175"/>
                    <a:gd name="T100" fmla="*/ 30 w 174"/>
                    <a:gd name="T101" fmla="*/ 125 h 175"/>
                    <a:gd name="T102" fmla="*/ 45 w 174"/>
                    <a:gd name="T103" fmla="*/ 147 h 175"/>
                    <a:gd name="T104" fmla="*/ 56 w 174"/>
                    <a:gd name="T105" fmla="*/ 150 h 175"/>
                    <a:gd name="T106" fmla="*/ 58 w 174"/>
                    <a:gd name="T107" fmla="*/ 139 h 175"/>
                    <a:gd name="T108" fmla="*/ 63 w 174"/>
                    <a:gd name="T109" fmla="*/ 137 h 175"/>
                    <a:gd name="T110" fmla="*/ 75 w 174"/>
                    <a:gd name="T111" fmla="*/ 145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74" h="175">
                      <a:moveTo>
                        <a:pt x="81" y="151"/>
                      </a:moveTo>
                      <a:lnTo>
                        <a:pt x="81" y="154"/>
                      </a:lnTo>
                      <a:lnTo>
                        <a:pt x="78" y="156"/>
                      </a:lnTo>
                      <a:lnTo>
                        <a:pt x="76" y="157"/>
                      </a:lnTo>
                      <a:lnTo>
                        <a:pt x="73" y="157"/>
                      </a:lnTo>
                      <a:lnTo>
                        <a:pt x="70" y="162"/>
                      </a:lnTo>
                      <a:lnTo>
                        <a:pt x="68" y="166"/>
                      </a:lnTo>
                      <a:lnTo>
                        <a:pt x="65" y="171"/>
                      </a:lnTo>
                      <a:lnTo>
                        <a:pt x="58" y="175"/>
                      </a:lnTo>
                      <a:lnTo>
                        <a:pt x="53" y="169"/>
                      </a:lnTo>
                      <a:lnTo>
                        <a:pt x="47" y="162"/>
                      </a:lnTo>
                      <a:lnTo>
                        <a:pt x="41" y="155"/>
                      </a:lnTo>
                      <a:lnTo>
                        <a:pt x="35" y="149"/>
                      </a:lnTo>
                      <a:lnTo>
                        <a:pt x="29" y="144"/>
                      </a:lnTo>
                      <a:lnTo>
                        <a:pt x="22" y="139"/>
                      </a:lnTo>
                      <a:lnTo>
                        <a:pt x="16" y="135"/>
                      </a:lnTo>
                      <a:lnTo>
                        <a:pt x="10" y="131"/>
                      </a:lnTo>
                      <a:lnTo>
                        <a:pt x="1" y="104"/>
                      </a:lnTo>
                      <a:lnTo>
                        <a:pt x="0" y="71"/>
                      </a:lnTo>
                      <a:lnTo>
                        <a:pt x="7" y="34"/>
                      </a:lnTo>
                      <a:lnTo>
                        <a:pt x="25" y="0"/>
                      </a:lnTo>
                      <a:lnTo>
                        <a:pt x="25" y="6"/>
                      </a:lnTo>
                      <a:lnTo>
                        <a:pt x="28" y="16"/>
                      </a:lnTo>
                      <a:lnTo>
                        <a:pt x="31" y="28"/>
                      </a:lnTo>
                      <a:lnTo>
                        <a:pt x="37" y="36"/>
                      </a:lnTo>
                      <a:lnTo>
                        <a:pt x="41" y="39"/>
                      </a:lnTo>
                      <a:lnTo>
                        <a:pt x="47" y="44"/>
                      </a:lnTo>
                      <a:lnTo>
                        <a:pt x="53" y="49"/>
                      </a:lnTo>
                      <a:lnTo>
                        <a:pt x="60" y="53"/>
                      </a:lnTo>
                      <a:lnTo>
                        <a:pt x="67" y="58"/>
                      </a:lnTo>
                      <a:lnTo>
                        <a:pt x="74" y="61"/>
                      </a:lnTo>
                      <a:lnTo>
                        <a:pt x="80" y="65"/>
                      </a:lnTo>
                      <a:lnTo>
                        <a:pt x="84" y="67"/>
                      </a:lnTo>
                      <a:lnTo>
                        <a:pt x="93" y="69"/>
                      </a:lnTo>
                      <a:lnTo>
                        <a:pt x="103" y="71"/>
                      </a:lnTo>
                      <a:lnTo>
                        <a:pt x="112" y="74"/>
                      </a:lnTo>
                      <a:lnTo>
                        <a:pt x="118" y="78"/>
                      </a:lnTo>
                      <a:lnTo>
                        <a:pt x="123" y="83"/>
                      </a:lnTo>
                      <a:lnTo>
                        <a:pt x="131" y="90"/>
                      </a:lnTo>
                      <a:lnTo>
                        <a:pt x="139" y="96"/>
                      </a:lnTo>
                      <a:lnTo>
                        <a:pt x="150" y="99"/>
                      </a:lnTo>
                      <a:lnTo>
                        <a:pt x="159" y="114"/>
                      </a:lnTo>
                      <a:lnTo>
                        <a:pt x="160" y="129"/>
                      </a:lnTo>
                      <a:lnTo>
                        <a:pt x="159" y="141"/>
                      </a:lnTo>
                      <a:lnTo>
                        <a:pt x="156" y="148"/>
                      </a:lnTo>
                      <a:lnTo>
                        <a:pt x="157" y="152"/>
                      </a:lnTo>
                      <a:lnTo>
                        <a:pt x="161" y="157"/>
                      </a:lnTo>
                      <a:lnTo>
                        <a:pt x="168" y="163"/>
                      </a:lnTo>
                      <a:lnTo>
                        <a:pt x="174" y="166"/>
                      </a:lnTo>
                      <a:lnTo>
                        <a:pt x="174" y="169"/>
                      </a:lnTo>
                      <a:lnTo>
                        <a:pt x="174" y="172"/>
                      </a:lnTo>
                      <a:lnTo>
                        <a:pt x="172" y="173"/>
                      </a:lnTo>
                      <a:lnTo>
                        <a:pt x="169" y="174"/>
                      </a:lnTo>
                      <a:lnTo>
                        <a:pt x="161" y="175"/>
                      </a:lnTo>
                      <a:lnTo>
                        <a:pt x="154" y="175"/>
                      </a:lnTo>
                      <a:lnTo>
                        <a:pt x="147" y="174"/>
                      </a:lnTo>
                      <a:lnTo>
                        <a:pt x="141" y="172"/>
                      </a:lnTo>
                      <a:lnTo>
                        <a:pt x="135" y="170"/>
                      </a:lnTo>
                      <a:lnTo>
                        <a:pt x="129" y="167"/>
                      </a:lnTo>
                      <a:lnTo>
                        <a:pt x="123" y="165"/>
                      </a:lnTo>
                      <a:lnTo>
                        <a:pt x="119" y="162"/>
                      </a:lnTo>
                      <a:lnTo>
                        <a:pt x="111" y="155"/>
                      </a:lnTo>
                      <a:lnTo>
                        <a:pt x="106" y="145"/>
                      </a:lnTo>
                      <a:lnTo>
                        <a:pt x="104" y="137"/>
                      </a:lnTo>
                      <a:lnTo>
                        <a:pt x="103" y="131"/>
                      </a:lnTo>
                      <a:lnTo>
                        <a:pt x="101" y="126"/>
                      </a:lnTo>
                      <a:lnTo>
                        <a:pt x="100" y="124"/>
                      </a:lnTo>
                      <a:lnTo>
                        <a:pt x="97" y="121"/>
                      </a:lnTo>
                      <a:lnTo>
                        <a:pt x="94" y="121"/>
                      </a:lnTo>
                      <a:lnTo>
                        <a:pt x="92" y="121"/>
                      </a:lnTo>
                      <a:lnTo>
                        <a:pt x="89" y="121"/>
                      </a:lnTo>
                      <a:lnTo>
                        <a:pt x="86" y="120"/>
                      </a:lnTo>
                      <a:lnTo>
                        <a:pt x="85" y="118"/>
                      </a:lnTo>
                      <a:lnTo>
                        <a:pt x="88" y="114"/>
                      </a:lnTo>
                      <a:lnTo>
                        <a:pt x="92" y="112"/>
                      </a:lnTo>
                      <a:lnTo>
                        <a:pt x="98" y="111"/>
                      </a:lnTo>
                      <a:lnTo>
                        <a:pt x="104" y="111"/>
                      </a:lnTo>
                      <a:lnTo>
                        <a:pt x="103" y="99"/>
                      </a:lnTo>
                      <a:lnTo>
                        <a:pt x="99" y="92"/>
                      </a:lnTo>
                      <a:lnTo>
                        <a:pt x="94" y="87"/>
                      </a:lnTo>
                      <a:lnTo>
                        <a:pt x="90" y="80"/>
                      </a:lnTo>
                      <a:lnTo>
                        <a:pt x="84" y="87"/>
                      </a:lnTo>
                      <a:lnTo>
                        <a:pt x="76" y="92"/>
                      </a:lnTo>
                      <a:lnTo>
                        <a:pt x="67" y="95"/>
                      </a:lnTo>
                      <a:lnTo>
                        <a:pt x="60" y="95"/>
                      </a:lnTo>
                      <a:lnTo>
                        <a:pt x="54" y="92"/>
                      </a:lnTo>
                      <a:lnTo>
                        <a:pt x="51" y="88"/>
                      </a:lnTo>
                      <a:lnTo>
                        <a:pt x="50" y="83"/>
                      </a:lnTo>
                      <a:lnTo>
                        <a:pt x="53" y="80"/>
                      </a:lnTo>
                      <a:lnTo>
                        <a:pt x="58" y="75"/>
                      </a:lnTo>
                      <a:lnTo>
                        <a:pt x="60" y="71"/>
                      </a:lnTo>
                      <a:lnTo>
                        <a:pt x="59" y="66"/>
                      </a:lnTo>
                      <a:lnTo>
                        <a:pt x="52" y="63"/>
                      </a:lnTo>
                      <a:lnTo>
                        <a:pt x="41" y="61"/>
                      </a:lnTo>
                      <a:lnTo>
                        <a:pt x="31" y="63"/>
                      </a:lnTo>
                      <a:lnTo>
                        <a:pt x="24" y="67"/>
                      </a:lnTo>
                      <a:lnTo>
                        <a:pt x="20" y="75"/>
                      </a:lnTo>
                      <a:lnTo>
                        <a:pt x="20" y="82"/>
                      </a:lnTo>
                      <a:lnTo>
                        <a:pt x="20" y="91"/>
                      </a:lnTo>
                      <a:lnTo>
                        <a:pt x="22" y="102"/>
                      </a:lnTo>
                      <a:lnTo>
                        <a:pt x="25" y="113"/>
                      </a:lnTo>
                      <a:lnTo>
                        <a:pt x="30" y="125"/>
                      </a:lnTo>
                      <a:lnTo>
                        <a:pt x="37" y="136"/>
                      </a:lnTo>
                      <a:lnTo>
                        <a:pt x="45" y="147"/>
                      </a:lnTo>
                      <a:lnTo>
                        <a:pt x="55" y="154"/>
                      </a:lnTo>
                      <a:lnTo>
                        <a:pt x="56" y="150"/>
                      </a:lnTo>
                      <a:lnTo>
                        <a:pt x="58" y="144"/>
                      </a:lnTo>
                      <a:lnTo>
                        <a:pt x="58" y="139"/>
                      </a:lnTo>
                      <a:lnTo>
                        <a:pt x="58" y="134"/>
                      </a:lnTo>
                      <a:lnTo>
                        <a:pt x="63" y="137"/>
                      </a:lnTo>
                      <a:lnTo>
                        <a:pt x="69" y="142"/>
                      </a:lnTo>
                      <a:lnTo>
                        <a:pt x="75" y="145"/>
                      </a:lnTo>
                      <a:lnTo>
                        <a:pt x="81" y="15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63" name="Freeform 39"/>
                <p:cNvSpPr>
                  <a:spLocks/>
                </p:cNvSpPr>
                <p:nvPr/>
              </p:nvSpPr>
              <p:spPr bwMode="auto">
                <a:xfrm>
                  <a:off x="1499" y="3269"/>
                  <a:ext cx="110" cy="37"/>
                </a:xfrm>
                <a:custGeom>
                  <a:avLst/>
                  <a:gdLst>
                    <a:gd name="T0" fmla="*/ 211 w 219"/>
                    <a:gd name="T1" fmla="*/ 52 h 74"/>
                    <a:gd name="T2" fmla="*/ 207 w 219"/>
                    <a:gd name="T3" fmla="*/ 43 h 74"/>
                    <a:gd name="T4" fmla="*/ 201 w 219"/>
                    <a:gd name="T5" fmla="*/ 36 h 74"/>
                    <a:gd name="T6" fmla="*/ 194 w 219"/>
                    <a:gd name="T7" fmla="*/ 28 h 74"/>
                    <a:gd name="T8" fmla="*/ 186 w 219"/>
                    <a:gd name="T9" fmla="*/ 21 h 74"/>
                    <a:gd name="T10" fmla="*/ 178 w 219"/>
                    <a:gd name="T11" fmla="*/ 15 h 74"/>
                    <a:gd name="T12" fmla="*/ 169 w 219"/>
                    <a:gd name="T13" fmla="*/ 9 h 74"/>
                    <a:gd name="T14" fmla="*/ 161 w 219"/>
                    <a:gd name="T15" fmla="*/ 5 h 74"/>
                    <a:gd name="T16" fmla="*/ 153 w 219"/>
                    <a:gd name="T17" fmla="*/ 0 h 74"/>
                    <a:gd name="T18" fmla="*/ 140 w 219"/>
                    <a:gd name="T19" fmla="*/ 0 h 74"/>
                    <a:gd name="T20" fmla="*/ 125 w 219"/>
                    <a:gd name="T21" fmla="*/ 1 h 74"/>
                    <a:gd name="T22" fmla="*/ 109 w 219"/>
                    <a:gd name="T23" fmla="*/ 3 h 74"/>
                    <a:gd name="T24" fmla="*/ 91 w 219"/>
                    <a:gd name="T25" fmla="*/ 7 h 74"/>
                    <a:gd name="T26" fmla="*/ 75 w 219"/>
                    <a:gd name="T27" fmla="*/ 10 h 74"/>
                    <a:gd name="T28" fmla="*/ 59 w 219"/>
                    <a:gd name="T29" fmla="*/ 15 h 74"/>
                    <a:gd name="T30" fmla="*/ 47 w 219"/>
                    <a:gd name="T31" fmla="*/ 20 h 74"/>
                    <a:gd name="T32" fmla="*/ 35 w 219"/>
                    <a:gd name="T33" fmla="*/ 23 h 74"/>
                    <a:gd name="T34" fmla="*/ 32 w 219"/>
                    <a:gd name="T35" fmla="*/ 24 h 74"/>
                    <a:gd name="T36" fmla="*/ 27 w 219"/>
                    <a:gd name="T37" fmla="*/ 26 h 74"/>
                    <a:gd name="T38" fmla="*/ 22 w 219"/>
                    <a:gd name="T39" fmla="*/ 28 h 74"/>
                    <a:gd name="T40" fmla="*/ 17 w 219"/>
                    <a:gd name="T41" fmla="*/ 30 h 74"/>
                    <a:gd name="T42" fmla="*/ 12 w 219"/>
                    <a:gd name="T43" fmla="*/ 33 h 74"/>
                    <a:gd name="T44" fmla="*/ 7 w 219"/>
                    <a:gd name="T45" fmla="*/ 35 h 74"/>
                    <a:gd name="T46" fmla="*/ 4 w 219"/>
                    <a:gd name="T47" fmla="*/ 37 h 74"/>
                    <a:gd name="T48" fmla="*/ 0 w 219"/>
                    <a:gd name="T49" fmla="*/ 38 h 74"/>
                    <a:gd name="T50" fmla="*/ 10 w 219"/>
                    <a:gd name="T51" fmla="*/ 37 h 74"/>
                    <a:gd name="T52" fmla="*/ 19 w 219"/>
                    <a:gd name="T53" fmla="*/ 36 h 74"/>
                    <a:gd name="T54" fmla="*/ 26 w 219"/>
                    <a:gd name="T55" fmla="*/ 37 h 74"/>
                    <a:gd name="T56" fmla="*/ 32 w 219"/>
                    <a:gd name="T57" fmla="*/ 38 h 74"/>
                    <a:gd name="T58" fmla="*/ 38 w 219"/>
                    <a:gd name="T59" fmla="*/ 33 h 74"/>
                    <a:gd name="T60" fmla="*/ 47 w 219"/>
                    <a:gd name="T61" fmla="*/ 29 h 74"/>
                    <a:gd name="T62" fmla="*/ 56 w 219"/>
                    <a:gd name="T63" fmla="*/ 25 h 74"/>
                    <a:gd name="T64" fmla="*/ 65 w 219"/>
                    <a:gd name="T65" fmla="*/ 21 h 74"/>
                    <a:gd name="T66" fmla="*/ 75 w 219"/>
                    <a:gd name="T67" fmla="*/ 18 h 74"/>
                    <a:gd name="T68" fmla="*/ 86 w 219"/>
                    <a:gd name="T69" fmla="*/ 16 h 74"/>
                    <a:gd name="T70" fmla="*/ 96 w 219"/>
                    <a:gd name="T71" fmla="*/ 14 h 74"/>
                    <a:gd name="T72" fmla="*/ 106 w 219"/>
                    <a:gd name="T73" fmla="*/ 12 h 74"/>
                    <a:gd name="T74" fmla="*/ 112 w 219"/>
                    <a:gd name="T75" fmla="*/ 10 h 74"/>
                    <a:gd name="T76" fmla="*/ 118 w 219"/>
                    <a:gd name="T77" fmla="*/ 10 h 74"/>
                    <a:gd name="T78" fmla="*/ 124 w 219"/>
                    <a:gd name="T79" fmla="*/ 10 h 74"/>
                    <a:gd name="T80" fmla="*/ 129 w 219"/>
                    <a:gd name="T81" fmla="*/ 10 h 74"/>
                    <a:gd name="T82" fmla="*/ 135 w 219"/>
                    <a:gd name="T83" fmla="*/ 12 h 74"/>
                    <a:gd name="T84" fmla="*/ 140 w 219"/>
                    <a:gd name="T85" fmla="*/ 12 h 74"/>
                    <a:gd name="T86" fmla="*/ 144 w 219"/>
                    <a:gd name="T87" fmla="*/ 13 h 74"/>
                    <a:gd name="T88" fmla="*/ 149 w 219"/>
                    <a:gd name="T89" fmla="*/ 14 h 74"/>
                    <a:gd name="T90" fmla="*/ 156 w 219"/>
                    <a:gd name="T91" fmla="*/ 16 h 74"/>
                    <a:gd name="T92" fmla="*/ 164 w 219"/>
                    <a:gd name="T93" fmla="*/ 21 h 74"/>
                    <a:gd name="T94" fmla="*/ 172 w 219"/>
                    <a:gd name="T95" fmla="*/ 26 h 74"/>
                    <a:gd name="T96" fmla="*/ 180 w 219"/>
                    <a:gd name="T97" fmla="*/ 33 h 74"/>
                    <a:gd name="T98" fmla="*/ 189 w 219"/>
                    <a:gd name="T99" fmla="*/ 41 h 74"/>
                    <a:gd name="T100" fmla="*/ 199 w 219"/>
                    <a:gd name="T101" fmla="*/ 50 h 74"/>
                    <a:gd name="T102" fmla="*/ 207 w 219"/>
                    <a:gd name="T103" fmla="*/ 59 h 74"/>
                    <a:gd name="T104" fmla="*/ 215 w 219"/>
                    <a:gd name="T105" fmla="*/ 68 h 74"/>
                    <a:gd name="T106" fmla="*/ 216 w 219"/>
                    <a:gd name="T107" fmla="*/ 69 h 74"/>
                    <a:gd name="T108" fmla="*/ 217 w 219"/>
                    <a:gd name="T109" fmla="*/ 71 h 74"/>
                    <a:gd name="T110" fmla="*/ 218 w 219"/>
                    <a:gd name="T111" fmla="*/ 73 h 74"/>
                    <a:gd name="T112" fmla="*/ 219 w 219"/>
                    <a:gd name="T113" fmla="*/ 74 h 74"/>
                    <a:gd name="T114" fmla="*/ 217 w 219"/>
                    <a:gd name="T115" fmla="*/ 68 h 74"/>
                    <a:gd name="T116" fmla="*/ 215 w 219"/>
                    <a:gd name="T117" fmla="*/ 63 h 74"/>
                    <a:gd name="T118" fmla="*/ 214 w 219"/>
                    <a:gd name="T119" fmla="*/ 58 h 74"/>
                    <a:gd name="T120" fmla="*/ 211 w 219"/>
                    <a:gd name="T121" fmla="*/ 52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9" h="74">
                      <a:moveTo>
                        <a:pt x="211" y="52"/>
                      </a:moveTo>
                      <a:lnTo>
                        <a:pt x="207" y="43"/>
                      </a:lnTo>
                      <a:lnTo>
                        <a:pt x="201" y="36"/>
                      </a:lnTo>
                      <a:lnTo>
                        <a:pt x="194" y="28"/>
                      </a:lnTo>
                      <a:lnTo>
                        <a:pt x="186" y="21"/>
                      </a:lnTo>
                      <a:lnTo>
                        <a:pt x="178" y="15"/>
                      </a:lnTo>
                      <a:lnTo>
                        <a:pt x="169" y="9"/>
                      </a:lnTo>
                      <a:lnTo>
                        <a:pt x="161" y="5"/>
                      </a:lnTo>
                      <a:lnTo>
                        <a:pt x="153" y="0"/>
                      </a:lnTo>
                      <a:lnTo>
                        <a:pt x="140" y="0"/>
                      </a:lnTo>
                      <a:lnTo>
                        <a:pt x="125" y="1"/>
                      </a:lnTo>
                      <a:lnTo>
                        <a:pt x="109" y="3"/>
                      </a:lnTo>
                      <a:lnTo>
                        <a:pt x="91" y="7"/>
                      </a:lnTo>
                      <a:lnTo>
                        <a:pt x="75" y="10"/>
                      </a:lnTo>
                      <a:lnTo>
                        <a:pt x="59" y="15"/>
                      </a:lnTo>
                      <a:lnTo>
                        <a:pt x="47" y="20"/>
                      </a:lnTo>
                      <a:lnTo>
                        <a:pt x="35" y="23"/>
                      </a:lnTo>
                      <a:lnTo>
                        <a:pt x="32" y="24"/>
                      </a:lnTo>
                      <a:lnTo>
                        <a:pt x="27" y="26"/>
                      </a:lnTo>
                      <a:lnTo>
                        <a:pt x="22" y="28"/>
                      </a:lnTo>
                      <a:lnTo>
                        <a:pt x="17" y="30"/>
                      </a:lnTo>
                      <a:lnTo>
                        <a:pt x="12" y="33"/>
                      </a:lnTo>
                      <a:lnTo>
                        <a:pt x="7" y="35"/>
                      </a:lnTo>
                      <a:lnTo>
                        <a:pt x="4" y="37"/>
                      </a:lnTo>
                      <a:lnTo>
                        <a:pt x="0" y="38"/>
                      </a:lnTo>
                      <a:lnTo>
                        <a:pt x="10" y="37"/>
                      </a:lnTo>
                      <a:lnTo>
                        <a:pt x="19" y="36"/>
                      </a:lnTo>
                      <a:lnTo>
                        <a:pt x="26" y="37"/>
                      </a:lnTo>
                      <a:lnTo>
                        <a:pt x="32" y="38"/>
                      </a:lnTo>
                      <a:lnTo>
                        <a:pt x="38" y="33"/>
                      </a:lnTo>
                      <a:lnTo>
                        <a:pt x="47" y="29"/>
                      </a:lnTo>
                      <a:lnTo>
                        <a:pt x="56" y="25"/>
                      </a:lnTo>
                      <a:lnTo>
                        <a:pt x="65" y="21"/>
                      </a:lnTo>
                      <a:lnTo>
                        <a:pt x="75" y="18"/>
                      </a:lnTo>
                      <a:lnTo>
                        <a:pt x="86" y="16"/>
                      </a:lnTo>
                      <a:lnTo>
                        <a:pt x="96" y="14"/>
                      </a:lnTo>
                      <a:lnTo>
                        <a:pt x="106" y="12"/>
                      </a:lnTo>
                      <a:lnTo>
                        <a:pt x="112" y="10"/>
                      </a:lnTo>
                      <a:lnTo>
                        <a:pt x="118" y="10"/>
                      </a:lnTo>
                      <a:lnTo>
                        <a:pt x="124" y="10"/>
                      </a:lnTo>
                      <a:lnTo>
                        <a:pt x="129" y="10"/>
                      </a:lnTo>
                      <a:lnTo>
                        <a:pt x="135" y="12"/>
                      </a:lnTo>
                      <a:lnTo>
                        <a:pt x="140" y="12"/>
                      </a:lnTo>
                      <a:lnTo>
                        <a:pt x="144" y="13"/>
                      </a:lnTo>
                      <a:lnTo>
                        <a:pt x="149" y="14"/>
                      </a:lnTo>
                      <a:lnTo>
                        <a:pt x="156" y="16"/>
                      </a:lnTo>
                      <a:lnTo>
                        <a:pt x="164" y="21"/>
                      </a:lnTo>
                      <a:lnTo>
                        <a:pt x="172" y="26"/>
                      </a:lnTo>
                      <a:lnTo>
                        <a:pt x="180" y="33"/>
                      </a:lnTo>
                      <a:lnTo>
                        <a:pt x="189" y="41"/>
                      </a:lnTo>
                      <a:lnTo>
                        <a:pt x="199" y="50"/>
                      </a:lnTo>
                      <a:lnTo>
                        <a:pt x="207" y="59"/>
                      </a:lnTo>
                      <a:lnTo>
                        <a:pt x="215" y="68"/>
                      </a:lnTo>
                      <a:lnTo>
                        <a:pt x="216" y="69"/>
                      </a:lnTo>
                      <a:lnTo>
                        <a:pt x="217" y="71"/>
                      </a:lnTo>
                      <a:lnTo>
                        <a:pt x="218" y="73"/>
                      </a:lnTo>
                      <a:lnTo>
                        <a:pt x="219" y="74"/>
                      </a:lnTo>
                      <a:lnTo>
                        <a:pt x="217" y="68"/>
                      </a:lnTo>
                      <a:lnTo>
                        <a:pt x="215" y="63"/>
                      </a:lnTo>
                      <a:lnTo>
                        <a:pt x="214" y="58"/>
                      </a:lnTo>
                      <a:lnTo>
                        <a:pt x="211" y="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64" name="Freeform 40"/>
                <p:cNvSpPr>
                  <a:spLocks/>
                </p:cNvSpPr>
                <p:nvPr/>
              </p:nvSpPr>
              <p:spPr bwMode="auto">
                <a:xfrm>
                  <a:off x="1494" y="3278"/>
                  <a:ext cx="121" cy="64"/>
                </a:xfrm>
                <a:custGeom>
                  <a:avLst/>
                  <a:gdLst>
                    <a:gd name="T0" fmla="*/ 216 w 242"/>
                    <a:gd name="T1" fmla="*/ 56 h 128"/>
                    <a:gd name="T2" fmla="*/ 201 w 242"/>
                    <a:gd name="T3" fmla="*/ 41 h 128"/>
                    <a:gd name="T4" fmla="*/ 188 w 242"/>
                    <a:gd name="T5" fmla="*/ 30 h 128"/>
                    <a:gd name="T6" fmla="*/ 176 w 242"/>
                    <a:gd name="T7" fmla="*/ 22 h 128"/>
                    <a:gd name="T8" fmla="*/ 161 w 242"/>
                    <a:gd name="T9" fmla="*/ 8 h 128"/>
                    <a:gd name="T10" fmla="*/ 145 w 242"/>
                    <a:gd name="T11" fmla="*/ 1 h 128"/>
                    <a:gd name="T12" fmla="*/ 120 w 242"/>
                    <a:gd name="T13" fmla="*/ 5 h 128"/>
                    <a:gd name="T14" fmla="*/ 114 w 242"/>
                    <a:gd name="T15" fmla="*/ 4 h 128"/>
                    <a:gd name="T16" fmla="*/ 103 w 242"/>
                    <a:gd name="T17" fmla="*/ 12 h 128"/>
                    <a:gd name="T18" fmla="*/ 85 w 242"/>
                    <a:gd name="T19" fmla="*/ 16 h 128"/>
                    <a:gd name="T20" fmla="*/ 46 w 242"/>
                    <a:gd name="T21" fmla="*/ 42 h 128"/>
                    <a:gd name="T22" fmla="*/ 9 w 242"/>
                    <a:gd name="T23" fmla="*/ 54 h 128"/>
                    <a:gd name="T24" fmla="*/ 8 w 242"/>
                    <a:gd name="T25" fmla="*/ 68 h 128"/>
                    <a:gd name="T26" fmla="*/ 22 w 242"/>
                    <a:gd name="T27" fmla="*/ 80 h 128"/>
                    <a:gd name="T28" fmla="*/ 9 w 242"/>
                    <a:gd name="T29" fmla="*/ 89 h 128"/>
                    <a:gd name="T30" fmla="*/ 31 w 242"/>
                    <a:gd name="T31" fmla="*/ 92 h 128"/>
                    <a:gd name="T32" fmla="*/ 47 w 242"/>
                    <a:gd name="T33" fmla="*/ 98 h 128"/>
                    <a:gd name="T34" fmla="*/ 61 w 242"/>
                    <a:gd name="T35" fmla="*/ 105 h 128"/>
                    <a:gd name="T36" fmla="*/ 85 w 242"/>
                    <a:gd name="T37" fmla="*/ 114 h 128"/>
                    <a:gd name="T38" fmla="*/ 119 w 242"/>
                    <a:gd name="T39" fmla="*/ 118 h 128"/>
                    <a:gd name="T40" fmla="*/ 112 w 242"/>
                    <a:gd name="T41" fmla="*/ 113 h 128"/>
                    <a:gd name="T42" fmla="*/ 77 w 242"/>
                    <a:gd name="T43" fmla="*/ 103 h 128"/>
                    <a:gd name="T44" fmla="*/ 50 w 242"/>
                    <a:gd name="T45" fmla="*/ 87 h 128"/>
                    <a:gd name="T46" fmla="*/ 35 w 242"/>
                    <a:gd name="T47" fmla="*/ 79 h 128"/>
                    <a:gd name="T48" fmla="*/ 44 w 242"/>
                    <a:gd name="T49" fmla="*/ 60 h 128"/>
                    <a:gd name="T50" fmla="*/ 67 w 242"/>
                    <a:gd name="T51" fmla="*/ 45 h 128"/>
                    <a:gd name="T52" fmla="*/ 92 w 242"/>
                    <a:gd name="T53" fmla="*/ 38 h 128"/>
                    <a:gd name="T54" fmla="*/ 93 w 242"/>
                    <a:gd name="T55" fmla="*/ 52 h 128"/>
                    <a:gd name="T56" fmla="*/ 96 w 242"/>
                    <a:gd name="T57" fmla="*/ 53 h 128"/>
                    <a:gd name="T58" fmla="*/ 112 w 242"/>
                    <a:gd name="T59" fmla="*/ 49 h 128"/>
                    <a:gd name="T60" fmla="*/ 141 w 242"/>
                    <a:gd name="T61" fmla="*/ 38 h 128"/>
                    <a:gd name="T62" fmla="*/ 135 w 242"/>
                    <a:gd name="T63" fmla="*/ 58 h 128"/>
                    <a:gd name="T64" fmla="*/ 114 w 242"/>
                    <a:gd name="T65" fmla="*/ 63 h 128"/>
                    <a:gd name="T66" fmla="*/ 105 w 242"/>
                    <a:gd name="T67" fmla="*/ 68 h 128"/>
                    <a:gd name="T68" fmla="*/ 121 w 242"/>
                    <a:gd name="T69" fmla="*/ 74 h 128"/>
                    <a:gd name="T70" fmla="*/ 137 w 242"/>
                    <a:gd name="T71" fmla="*/ 77 h 128"/>
                    <a:gd name="T72" fmla="*/ 148 w 242"/>
                    <a:gd name="T73" fmla="*/ 71 h 128"/>
                    <a:gd name="T74" fmla="*/ 154 w 242"/>
                    <a:gd name="T75" fmla="*/ 58 h 128"/>
                    <a:gd name="T76" fmla="*/ 171 w 242"/>
                    <a:gd name="T77" fmla="*/ 56 h 128"/>
                    <a:gd name="T78" fmla="*/ 184 w 242"/>
                    <a:gd name="T79" fmla="*/ 51 h 128"/>
                    <a:gd name="T80" fmla="*/ 199 w 242"/>
                    <a:gd name="T81" fmla="*/ 52 h 128"/>
                    <a:gd name="T82" fmla="*/ 212 w 242"/>
                    <a:gd name="T83" fmla="*/ 97 h 128"/>
                    <a:gd name="T84" fmla="*/ 199 w 242"/>
                    <a:gd name="T85" fmla="*/ 102 h 128"/>
                    <a:gd name="T86" fmla="*/ 179 w 242"/>
                    <a:gd name="T87" fmla="*/ 110 h 128"/>
                    <a:gd name="T88" fmla="*/ 154 w 242"/>
                    <a:gd name="T89" fmla="*/ 114 h 128"/>
                    <a:gd name="T90" fmla="*/ 138 w 242"/>
                    <a:gd name="T91" fmla="*/ 117 h 128"/>
                    <a:gd name="T92" fmla="*/ 154 w 242"/>
                    <a:gd name="T93" fmla="*/ 122 h 128"/>
                    <a:gd name="T94" fmla="*/ 160 w 242"/>
                    <a:gd name="T95" fmla="*/ 127 h 128"/>
                    <a:gd name="T96" fmla="*/ 175 w 242"/>
                    <a:gd name="T97" fmla="*/ 126 h 128"/>
                    <a:gd name="T98" fmla="*/ 196 w 242"/>
                    <a:gd name="T99" fmla="*/ 119 h 128"/>
                    <a:gd name="T100" fmla="*/ 218 w 242"/>
                    <a:gd name="T101" fmla="*/ 107 h 128"/>
                    <a:gd name="T102" fmla="*/ 239 w 242"/>
                    <a:gd name="T103" fmla="*/ 98 h 128"/>
                    <a:gd name="T104" fmla="*/ 237 w 242"/>
                    <a:gd name="T105" fmla="*/ 79 h 128"/>
                    <a:gd name="T106" fmla="*/ 222 w 242"/>
                    <a:gd name="T107" fmla="*/ 63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242" h="128">
                      <a:moveTo>
                        <a:pt x="222" y="63"/>
                      </a:moveTo>
                      <a:lnTo>
                        <a:pt x="220" y="59"/>
                      </a:lnTo>
                      <a:lnTo>
                        <a:pt x="216" y="56"/>
                      </a:lnTo>
                      <a:lnTo>
                        <a:pt x="211" y="51"/>
                      </a:lnTo>
                      <a:lnTo>
                        <a:pt x="206" y="45"/>
                      </a:lnTo>
                      <a:lnTo>
                        <a:pt x="201" y="41"/>
                      </a:lnTo>
                      <a:lnTo>
                        <a:pt x="196" y="36"/>
                      </a:lnTo>
                      <a:lnTo>
                        <a:pt x="191" y="33"/>
                      </a:lnTo>
                      <a:lnTo>
                        <a:pt x="188" y="30"/>
                      </a:lnTo>
                      <a:lnTo>
                        <a:pt x="186" y="28"/>
                      </a:lnTo>
                      <a:lnTo>
                        <a:pt x="181" y="26"/>
                      </a:lnTo>
                      <a:lnTo>
                        <a:pt x="176" y="22"/>
                      </a:lnTo>
                      <a:lnTo>
                        <a:pt x="172" y="18"/>
                      </a:lnTo>
                      <a:lnTo>
                        <a:pt x="166" y="13"/>
                      </a:lnTo>
                      <a:lnTo>
                        <a:pt x="161" y="8"/>
                      </a:lnTo>
                      <a:lnTo>
                        <a:pt x="156" y="5"/>
                      </a:lnTo>
                      <a:lnTo>
                        <a:pt x="151" y="0"/>
                      </a:lnTo>
                      <a:lnTo>
                        <a:pt x="145" y="1"/>
                      </a:lnTo>
                      <a:lnTo>
                        <a:pt x="136" y="3"/>
                      </a:lnTo>
                      <a:lnTo>
                        <a:pt x="126" y="5"/>
                      </a:lnTo>
                      <a:lnTo>
                        <a:pt x="120" y="5"/>
                      </a:lnTo>
                      <a:lnTo>
                        <a:pt x="118" y="5"/>
                      </a:lnTo>
                      <a:lnTo>
                        <a:pt x="115" y="4"/>
                      </a:lnTo>
                      <a:lnTo>
                        <a:pt x="114" y="4"/>
                      </a:lnTo>
                      <a:lnTo>
                        <a:pt x="113" y="3"/>
                      </a:lnTo>
                      <a:lnTo>
                        <a:pt x="108" y="8"/>
                      </a:lnTo>
                      <a:lnTo>
                        <a:pt x="103" y="12"/>
                      </a:lnTo>
                      <a:lnTo>
                        <a:pt x="98" y="12"/>
                      </a:lnTo>
                      <a:lnTo>
                        <a:pt x="96" y="7"/>
                      </a:lnTo>
                      <a:lnTo>
                        <a:pt x="85" y="16"/>
                      </a:lnTo>
                      <a:lnTo>
                        <a:pt x="73" y="26"/>
                      </a:lnTo>
                      <a:lnTo>
                        <a:pt x="60" y="35"/>
                      </a:lnTo>
                      <a:lnTo>
                        <a:pt x="46" y="42"/>
                      </a:lnTo>
                      <a:lnTo>
                        <a:pt x="32" y="48"/>
                      </a:lnTo>
                      <a:lnTo>
                        <a:pt x="20" y="52"/>
                      </a:lnTo>
                      <a:lnTo>
                        <a:pt x="9" y="54"/>
                      </a:lnTo>
                      <a:lnTo>
                        <a:pt x="0" y="56"/>
                      </a:lnTo>
                      <a:lnTo>
                        <a:pt x="2" y="63"/>
                      </a:lnTo>
                      <a:lnTo>
                        <a:pt x="8" y="68"/>
                      </a:lnTo>
                      <a:lnTo>
                        <a:pt x="16" y="73"/>
                      </a:lnTo>
                      <a:lnTo>
                        <a:pt x="24" y="74"/>
                      </a:lnTo>
                      <a:lnTo>
                        <a:pt x="22" y="80"/>
                      </a:lnTo>
                      <a:lnTo>
                        <a:pt x="19" y="83"/>
                      </a:lnTo>
                      <a:lnTo>
                        <a:pt x="14" y="86"/>
                      </a:lnTo>
                      <a:lnTo>
                        <a:pt x="9" y="89"/>
                      </a:lnTo>
                      <a:lnTo>
                        <a:pt x="17" y="89"/>
                      </a:lnTo>
                      <a:lnTo>
                        <a:pt x="24" y="90"/>
                      </a:lnTo>
                      <a:lnTo>
                        <a:pt x="31" y="92"/>
                      </a:lnTo>
                      <a:lnTo>
                        <a:pt x="37" y="94"/>
                      </a:lnTo>
                      <a:lnTo>
                        <a:pt x="43" y="96"/>
                      </a:lnTo>
                      <a:lnTo>
                        <a:pt x="47" y="98"/>
                      </a:lnTo>
                      <a:lnTo>
                        <a:pt x="52" y="101"/>
                      </a:lnTo>
                      <a:lnTo>
                        <a:pt x="57" y="103"/>
                      </a:lnTo>
                      <a:lnTo>
                        <a:pt x="61" y="105"/>
                      </a:lnTo>
                      <a:lnTo>
                        <a:pt x="68" y="107"/>
                      </a:lnTo>
                      <a:lnTo>
                        <a:pt x="76" y="111"/>
                      </a:lnTo>
                      <a:lnTo>
                        <a:pt x="85" y="114"/>
                      </a:lnTo>
                      <a:lnTo>
                        <a:pt x="96" y="117"/>
                      </a:lnTo>
                      <a:lnTo>
                        <a:pt x="107" y="118"/>
                      </a:lnTo>
                      <a:lnTo>
                        <a:pt x="119" y="118"/>
                      </a:lnTo>
                      <a:lnTo>
                        <a:pt x="131" y="117"/>
                      </a:lnTo>
                      <a:lnTo>
                        <a:pt x="122" y="116"/>
                      </a:lnTo>
                      <a:lnTo>
                        <a:pt x="112" y="113"/>
                      </a:lnTo>
                      <a:lnTo>
                        <a:pt x="100" y="110"/>
                      </a:lnTo>
                      <a:lnTo>
                        <a:pt x="89" y="106"/>
                      </a:lnTo>
                      <a:lnTo>
                        <a:pt x="77" y="103"/>
                      </a:lnTo>
                      <a:lnTo>
                        <a:pt x="67" y="98"/>
                      </a:lnTo>
                      <a:lnTo>
                        <a:pt x="58" y="92"/>
                      </a:lnTo>
                      <a:lnTo>
                        <a:pt x="50" y="87"/>
                      </a:lnTo>
                      <a:lnTo>
                        <a:pt x="45" y="84"/>
                      </a:lnTo>
                      <a:lnTo>
                        <a:pt x="39" y="81"/>
                      </a:lnTo>
                      <a:lnTo>
                        <a:pt x="35" y="79"/>
                      </a:lnTo>
                      <a:lnTo>
                        <a:pt x="31" y="76"/>
                      </a:lnTo>
                      <a:lnTo>
                        <a:pt x="37" y="67"/>
                      </a:lnTo>
                      <a:lnTo>
                        <a:pt x="44" y="60"/>
                      </a:lnTo>
                      <a:lnTo>
                        <a:pt x="51" y="54"/>
                      </a:lnTo>
                      <a:lnTo>
                        <a:pt x="59" y="49"/>
                      </a:lnTo>
                      <a:lnTo>
                        <a:pt x="67" y="45"/>
                      </a:lnTo>
                      <a:lnTo>
                        <a:pt x="75" y="42"/>
                      </a:lnTo>
                      <a:lnTo>
                        <a:pt x="83" y="39"/>
                      </a:lnTo>
                      <a:lnTo>
                        <a:pt x="92" y="38"/>
                      </a:lnTo>
                      <a:lnTo>
                        <a:pt x="92" y="46"/>
                      </a:lnTo>
                      <a:lnTo>
                        <a:pt x="93" y="49"/>
                      </a:lnTo>
                      <a:lnTo>
                        <a:pt x="93" y="52"/>
                      </a:lnTo>
                      <a:lnTo>
                        <a:pt x="93" y="56"/>
                      </a:lnTo>
                      <a:lnTo>
                        <a:pt x="93" y="58"/>
                      </a:lnTo>
                      <a:lnTo>
                        <a:pt x="96" y="53"/>
                      </a:lnTo>
                      <a:lnTo>
                        <a:pt x="100" y="50"/>
                      </a:lnTo>
                      <a:lnTo>
                        <a:pt x="106" y="49"/>
                      </a:lnTo>
                      <a:lnTo>
                        <a:pt x="112" y="49"/>
                      </a:lnTo>
                      <a:lnTo>
                        <a:pt x="121" y="42"/>
                      </a:lnTo>
                      <a:lnTo>
                        <a:pt x="131" y="37"/>
                      </a:lnTo>
                      <a:lnTo>
                        <a:pt x="141" y="38"/>
                      </a:lnTo>
                      <a:lnTo>
                        <a:pt x="144" y="44"/>
                      </a:lnTo>
                      <a:lnTo>
                        <a:pt x="142" y="52"/>
                      </a:lnTo>
                      <a:lnTo>
                        <a:pt x="135" y="58"/>
                      </a:lnTo>
                      <a:lnTo>
                        <a:pt x="126" y="60"/>
                      </a:lnTo>
                      <a:lnTo>
                        <a:pt x="116" y="60"/>
                      </a:lnTo>
                      <a:lnTo>
                        <a:pt x="114" y="63"/>
                      </a:lnTo>
                      <a:lnTo>
                        <a:pt x="111" y="65"/>
                      </a:lnTo>
                      <a:lnTo>
                        <a:pt x="107" y="67"/>
                      </a:lnTo>
                      <a:lnTo>
                        <a:pt x="105" y="68"/>
                      </a:lnTo>
                      <a:lnTo>
                        <a:pt x="111" y="71"/>
                      </a:lnTo>
                      <a:lnTo>
                        <a:pt x="115" y="73"/>
                      </a:lnTo>
                      <a:lnTo>
                        <a:pt x="121" y="74"/>
                      </a:lnTo>
                      <a:lnTo>
                        <a:pt x="126" y="75"/>
                      </a:lnTo>
                      <a:lnTo>
                        <a:pt x="131" y="76"/>
                      </a:lnTo>
                      <a:lnTo>
                        <a:pt x="137" y="77"/>
                      </a:lnTo>
                      <a:lnTo>
                        <a:pt x="143" y="77"/>
                      </a:lnTo>
                      <a:lnTo>
                        <a:pt x="149" y="76"/>
                      </a:lnTo>
                      <a:lnTo>
                        <a:pt x="148" y="71"/>
                      </a:lnTo>
                      <a:lnTo>
                        <a:pt x="149" y="66"/>
                      </a:lnTo>
                      <a:lnTo>
                        <a:pt x="151" y="61"/>
                      </a:lnTo>
                      <a:lnTo>
                        <a:pt x="154" y="58"/>
                      </a:lnTo>
                      <a:lnTo>
                        <a:pt x="159" y="57"/>
                      </a:lnTo>
                      <a:lnTo>
                        <a:pt x="165" y="56"/>
                      </a:lnTo>
                      <a:lnTo>
                        <a:pt x="171" y="56"/>
                      </a:lnTo>
                      <a:lnTo>
                        <a:pt x="176" y="58"/>
                      </a:lnTo>
                      <a:lnTo>
                        <a:pt x="181" y="54"/>
                      </a:lnTo>
                      <a:lnTo>
                        <a:pt x="184" y="51"/>
                      </a:lnTo>
                      <a:lnTo>
                        <a:pt x="187" y="48"/>
                      </a:lnTo>
                      <a:lnTo>
                        <a:pt x="188" y="43"/>
                      </a:lnTo>
                      <a:lnTo>
                        <a:pt x="199" y="52"/>
                      </a:lnTo>
                      <a:lnTo>
                        <a:pt x="207" y="61"/>
                      </a:lnTo>
                      <a:lnTo>
                        <a:pt x="212" y="76"/>
                      </a:lnTo>
                      <a:lnTo>
                        <a:pt x="212" y="97"/>
                      </a:lnTo>
                      <a:lnTo>
                        <a:pt x="209" y="98"/>
                      </a:lnTo>
                      <a:lnTo>
                        <a:pt x="204" y="101"/>
                      </a:lnTo>
                      <a:lnTo>
                        <a:pt x="199" y="102"/>
                      </a:lnTo>
                      <a:lnTo>
                        <a:pt x="195" y="104"/>
                      </a:lnTo>
                      <a:lnTo>
                        <a:pt x="187" y="106"/>
                      </a:lnTo>
                      <a:lnTo>
                        <a:pt x="179" y="110"/>
                      </a:lnTo>
                      <a:lnTo>
                        <a:pt x="171" y="112"/>
                      </a:lnTo>
                      <a:lnTo>
                        <a:pt x="163" y="113"/>
                      </a:lnTo>
                      <a:lnTo>
                        <a:pt x="154" y="114"/>
                      </a:lnTo>
                      <a:lnTo>
                        <a:pt x="149" y="116"/>
                      </a:lnTo>
                      <a:lnTo>
                        <a:pt x="143" y="117"/>
                      </a:lnTo>
                      <a:lnTo>
                        <a:pt x="138" y="117"/>
                      </a:lnTo>
                      <a:lnTo>
                        <a:pt x="145" y="119"/>
                      </a:lnTo>
                      <a:lnTo>
                        <a:pt x="151" y="120"/>
                      </a:lnTo>
                      <a:lnTo>
                        <a:pt x="154" y="122"/>
                      </a:lnTo>
                      <a:lnTo>
                        <a:pt x="156" y="124"/>
                      </a:lnTo>
                      <a:lnTo>
                        <a:pt x="157" y="126"/>
                      </a:lnTo>
                      <a:lnTo>
                        <a:pt x="160" y="127"/>
                      </a:lnTo>
                      <a:lnTo>
                        <a:pt x="164" y="128"/>
                      </a:lnTo>
                      <a:lnTo>
                        <a:pt x="171" y="127"/>
                      </a:lnTo>
                      <a:lnTo>
                        <a:pt x="175" y="126"/>
                      </a:lnTo>
                      <a:lnTo>
                        <a:pt x="181" y="125"/>
                      </a:lnTo>
                      <a:lnTo>
                        <a:pt x="188" y="122"/>
                      </a:lnTo>
                      <a:lnTo>
                        <a:pt x="196" y="119"/>
                      </a:lnTo>
                      <a:lnTo>
                        <a:pt x="204" y="116"/>
                      </a:lnTo>
                      <a:lnTo>
                        <a:pt x="211" y="112"/>
                      </a:lnTo>
                      <a:lnTo>
                        <a:pt x="218" y="107"/>
                      </a:lnTo>
                      <a:lnTo>
                        <a:pt x="224" y="103"/>
                      </a:lnTo>
                      <a:lnTo>
                        <a:pt x="232" y="104"/>
                      </a:lnTo>
                      <a:lnTo>
                        <a:pt x="239" y="98"/>
                      </a:lnTo>
                      <a:lnTo>
                        <a:pt x="242" y="90"/>
                      </a:lnTo>
                      <a:lnTo>
                        <a:pt x="241" y="84"/>
                      </a:lnTo>
                      <a:lnTo>
                        <a:pt x="237" y="79"/>
                      </a:lnTo>
                      <a:lnTo>
                        <a:pt x="232" y="73"/>
                      </a:lnTo>
                      <a:lnTo>
                        <a:pt x="226" y="67"/>
                      </a:lnTo>
                      <a:lnTo>
                        <a:pt x="222" y="6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65" name="Freeform 41"/>
                <p:cNvSpPr>
                  <a:spLocks/>
                </p:cNvSpPr>
                <p:nvPr/>
              </p:nvSpPr>
              <p:spPr bwMode="auto">
                <a:xfrm>
                  <a:off x="1587" y="3330"/>
                  <a:ext cx="30" cy="35"/>
                </a:xfrm>
                <a:custGeom>
                  <a:avLst/>
                  <a:gdLst>
                    <a:gd name="T0" fmla="*/ 61 w 61"/>
                    <a:gd name="T1" fmla="*/ 4 h 69"/>
                    <a:gd name="T2" fmla="*/ 55 w 61"/>
                    <a:gd name="T3" fmla="*/ 0 h 69"/>
                    <a:gd name="T4" fmla="*/ 49 w 61"/>
                    <a:gd name="T5" fmla="*/ 2 h 69"/>
                    <a:gd name="T6" fmla="*/ 43 w 61"/>
                    <a:gd name="T7" fmla="*/ 8 h 69"/>
                    <a:gd name="T8" fmla="*/ 39 w 61"/>
                    <a:gd name="T9" fmla="*/ 14 h 69"/>
                    <a:gd name="T10" fmla="*/ 33 w 61"/>
                    <a:gd name="T11" fmla="*/ 21 h 69"/>
                    <a:gd name="T12" fmla="*/ 24 w 61"/>
                    <a:gd name="T13" fmla="*/ 30 h 69"/>
                    <a:gd name="T14" fmla="*/ 15 w 61"/>
                    <a:gd name="T15" fmla="*/ 39 h 69"/>
                    <a:gd name="T16" fmla="*/ 8 w 61"/>
                    <a:gd name="T17" fmla="*/ 46 h 69"/>
                    <a:gd name="T18" fmla="*/ 3 w 61"/>
                    <a:gd name="T19" fmla="*/ 52 h 69"/>
                    <a:gd name="T20" fmla="*/ 1 w 61"/>
                    <a:gd name="T21" fmla="*/ 57 h 69"/>
                    <a:gd name="T22" fmla="*/ 0 w 61"/>
                    <a:gd name="T23" fmla="*/ 62 h 69"/>
                    <a:gd name="T24" fmla="*/ 1 w 61"/>
                    <a:gd name="T25" fmla="*/ 69 h 69"/>
                    <a:gd name="T26" fmla="*/ 6 w 61"/>
                    <a:gd name="T27" fmla="*/ 68 h 69"/>
                    <a:gd name="T28" fmla="*/ 12 w 61"/>
                    <a:gd name="T29" fmla="*/ 65 h 69"/>
                    <a:gd name="T30" fmla="*/ 19 w 61"/>
                    <a:gd name="T31" fmla="*/ 59 h 69"/>
                    <a:gd name="T32" fmla="*/ 25 w 61"/>
                    <a:gd name="T33" fmla="*/ 52 h 69"/>
                    <a:gd name="T34" fmla="*/ 28 w 61"/>
                    <a:gd name="T35" fmla="*/ 46 h 69"/>
                    <a:gd name="T36" fmla="*/ 32 w 61"/>
                    <a:gd name="T37" fmla="*/ 40 h 69"/>
                    <a:gd name="T38" fmla="*/ 35 w 61"/>
                    <a:gd name="T39" fmla="*/ 32 h 69"/>
                    <a:gd name="T40" fmla="*/ 40 w 61"/>
                    <a:gd name="T41" fmla="*/ 25 h 69"/>
                    <a:gd name="T42" fmla="*/ 45 w 61"/>
                    <a:gd name="T43" fmla="*/ 17 h 69"/>
                    <a:gd name="T44" fmla="*/ 49 w 61"/>
                    <a:gd name="T45" fmla="*/ 12 h 69"/>
                    <a:gd name="T46" fmla="*/ 55 w 61"/>
                    <a:gd name="T47" fmla="*/ 7 h 69"/>
                    <a:gd name="T48" fmla="*/ 61 w 61"/>
                    <a:gd name="T49" fmla="*/ 4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1" h="69">
                      <a:moveTo>
                        <a:pt x="61" y="4"/>
                      </a:moveTo>
                      <a:lnTo>
                        <a:pt x="55" y="0"/>
                      </a:lnTo>
                      <a:lnTo>
                        <a:pt x="49" y="2"/>
                      </a:lnTo>
                      <a:lnTo>
                        <a:pt x="43" y="8"/>
                      </a:lnTo>
                      <a:lnTo>
                        <a:pt x="39" y="14"/>
                      </a:lnTo>
                      <a:lnTo>
                        <a:pt x="33" y="21"/>
                      </a:lnTo>
                      <a:lnTo>
                        <a:pt x="24" y="30"/>
                      </a:lnTo>
                      <a:lnTo>
                        <a:pt x="15" y="39"/>
                      </a:lnTo>
                      <a:lnTo>
                        <a:pt x="8" y="46"/>
                      </a:lnTo>
                      <a:lnTo>
                        <a:pt x="3" y="52"/>
                      </a:lnTo>
                      <a:lnTo>
                        <a:pt x="1" y="57"/>
                      </a:lnTo>
                      <a:lnTo>
                        <a:pt x="0" y="62"/>
                      </a:lnTo>
                      <a:lnTo>
                        <a:pt x="1" y="69"/>
                      </a:lnTo>
                      <a:lnTo>
                        <a:pt x="6" y="68"/>
                      </a:lnTo>
                      <a:lnTo>
                        <a:pt x="12" y="65"/>
                      </a:lnTo>
                      <a:lnTo>
                        <a:pt x="19" y="59"/>
                      </a:lnTo>
                      <a:lnTo>
                        <a:pt x="25" y="52"/>
                      </a:lnTo>
                      <a:lnTo>
                        <a:pt x="28" y="46"/>
                      </a:lnTo>
                      <a:lnTo>
                        <a:pt x="32" y="40"/>
                      </a:lnTo>
                      <a:lnTo>
                        <a:pt x="35" y="32"/>
                      </a:lnTo>
                      <a:lnTo>
                        <a:pt x="40" y="25"/>
                      </a:lnTo>
                      <a:lnTo>
                        <a:pt x="45" y="17"/>
                      </a:lnTo>
                      <a:lnTo>
                        <a:pt x="49" y="12"/>
                      </a:lnTo>
                      <a:lnTo>
                        <a:pt x="55" y="7"/>
                      </a:lnTo>
                      <a:lnTo>
                        <a:pt x="61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66" name="Freeform 42"/>
                <p:cNvSpPr>
                  <a:spLocks/>
                </p:cNvSpPr>
                <p:nvPr/>
              </p:nvSpPr>
              <p:spPr bwMode="auto">
                <a:xfrm>
                  <a:off x="1625" y="3438"/>
                  <a:ext cx="53" cy="35"/>
                </a:xfrm>
                <a:custGeom>
                  <a:avLst/>
                  <a:gdLst>
                    <a:gd name="T0" fmla="*/ 72 w 106"/>
                    <a:gd name="T1" fmla="*/ 67 h 69"/>
                    <a:gd name="T2" fmla="*/ 66 w 106"/>
                    <a:gd name="T3" fmla="*/ 63 h 69"/>
                    <a:gd name="T4" fmla="*/ 63 w 106"/>
                    <a:gd name="T5" fmla="*/ 60 h 69"/>
                    <a:gd name="T6" fmla="*/ 62 w 106"/>
                    <a:gd name="T7" fmla="*/ 54 h 69"/>
                    <a:gd name="T8" fmla="*/ 63 w 106"/>
                    <a:gd name="T9" fmla="*/ 49 h 69"/>
                    <a:gd name="T10" fmla="*/ 58 w 106"/>
                    <a:gd name="T11" fmla="*/ 45 h 69"/>
                    <a:gd name="T12" fmla="*/ 53 w 106"/>
                    <a:gd name="T13" fmla="*/ 39 h 69"/>
                    <a:gd name="T14" fmla="*/ 47 w 106"/>
                    <a:gd name="T15" fmla="*/ 34 h 69"/>
                    <a:gd name="T16" fmla="*/ 42 w 106"/>
                    <a:gd name="T17" fmla="*/ 31 h 69"/>
                    <a:gd name="T18" fmla="*/ 39 w 106"/>
                    <a:gd name="T19" fmla="*/ 29 h 69"/>
                    <a:gd name="T20" fmla="*/ 35 w 106"/>
                    <a:gd name="T21" fmla="*/ 29 h 69"/>
                    <a:gd name="T22" fmla="*/ 32 w 106"/>
                    <a:gd name="T23" fmla="*/ 29 h 69"/>
                    <a:gd name="T24" fmla="*/ 28 w 106"/>
                    <a:gd name="T25" fmla="*/ 30 h 69"/>
                    <a:gd name="T26" fmla="*/ 25 w 106"/>
                    <a:gd name="T27" fmla="*/ 31 h 69"/>
                    <a:gd name="T28" fmla="*/ 20 w 106"/>
                    <a:gd name="T29" fmla="*/ 31 h 69"/>
                    <a:gd name="T30" fmla="*/ 16 w 106"/>
                    <a:gd name="T31" fmla="*/ 31 h 69"/>
                    <a:gd name="T32" fmla="*/ 9 w 106"/>
                    <a:gd name="T33" fmla="*/ 29 h 69"/>
                    <a:gd name="T34" fmla="*/ 3 w 106"/>
                    <a:gd name="T35" fmla="*/ 24 h 69"/>
                    <a:gd name="T36" fmla="*/ 1 w 106"/>
                    <a:gd name="T37" fmla="*/ 17 h 69"/>
                    <a:gd name="T38" fmla="*/ 0 w 106"/>
                    <a:gd name="T39" fmla="*/ 10 h 69"/>
                    <a:gd name="T40" fmla="*/ 0 w 106"/>
                    <a:gd name="T41" fmla="*/ 4 h 69"/>
                    <a:gd name="T42" fmla="*/ 1 w 106"/>
                    <a:gd name="T43" fmla="*/ 2 h 69"/>
                    <a:gd name="T44" fmla="*/ 5 w 106"/>
                    <a:gd name="T45" fmla="*/ 1 h 69"/>
                    <a:gd name="T46" fmla="*/ 11 w 106"/>
                    <a:gd name="T47" fmla="*/ 0 h 69"/>
                    <a:gd name="T48" fmla="*/ 16 w 106"/>
                    <a:gd name="T49" fmla="*/ 0 h 69"/>
                    <a:gd name="T50" fmla="*/ 22 w 106"/>
                    <a:gd name="T51" fmla="*/ 3 h 69"/>
                    <a:gd name="T52" fmla="*/ 30 w 106"/>
                    <a:gd name="T53" fmla="*/ 7 h 69"/>
                    <a:gd name="T54" fmla="*/ 39 w 106"/>
                    <a:gd name="T55" fmla="*/ 8 h 69"/>
                    <a:gd name="T56" fmla="*/ 49 w 106"/>
                    <a:gd name="T57" fmla="*/ 8 h 69"/>
                    <a:gd name="T58" fmla="*/ 57 w 106"/>
                    <a:gd name="T59" fmla="*/ 12 h 69"/>
                    <a:gd name="T60" fmla="*/ 69 w 106"/>
                    <a:gd name="T61" fmla="*/ 18 h 69"/>
                    <a:gd name="T62" fmla="*/ 78 w 106"/>
                    <a:gd name="T63" fmla="*/ 25 h 69"/>
                    <a:gd name="T64" fmla="*/ 81 w 106"/>
                    <a:gd name="T65" fmla="*/ 31 h 69"/>
                    <a:gd name="T66" fmla="*/ 80 w 106"/>
                    <a:gd name="T67" fmla="*/ 37 h 69"/>
                    <a:gd name="T68" fmla="*/ 80 w 106"/>
                    <a:gd name="T69" fmla="*/ 42 h 69"/>
                    <a:gd name="T70" fmla="*/ 81 w 106"/>
                    <a:gd name="T71" fmla="*/ 48 h 69"/>
                    <a:gd name="T72" fmla="*/ 84 w 106"/>
                    <a:gd name="T73" fmla="*/ 53 h 69"/>
                    <a:gd name="T74" fmla="*/ 87 w 106"/>
                    <a:gd name="T75" fmla="*/ 56 h 69"/>
                    <a:gd name="T76" fmla="*/ 91 w 106"/>
                    <a:gd name="T77" fmla="*/ 60 h 69"/>
                    <a:gd name="T78" fmla="*/ 94 w 106"/>
                    <a:gd name="T79" fmla="*/ 63 h 69"/>
                    <a:gd name="T80" fmla="*/ 100 w 106"/>
                    <a:gd name="T81" fmla="*/ 67 h 69"/>
                    <a:gd name="T82" fmla="*/ 101 w 106"/>
                    <a:gd name="T83" fmla="*/ 67 h 69"/>
                    <a:gd name="T84" fmla="*/ 103 w 106"/>
                    <a:gd name="T85" fmla="*/ 67 h 69"/>
                    <a:gd name="T86" fmla="*/ 104 w 106"/>
                    <a:gd name="T87" fmla="*/ 68 h 69"/>
                    <a:gd name="T88" fmla="*/ 106 w 106"/>
                    <a:gd name="T89" fmla="*/ 68 h 69"/>
                    <a:gd name="T90" fmla="*/ 99 w 106"/>
                    <a:gd name="T91" fmla="*/ 69 h 69"/>
                    <a:gd name="T92" fmla="*/ 91 w 106"/>
                    <a:gd name="T93" fmla="*/ 69 h 69"/>
                    <a:gd name="T94" fmla="*/ 81 w 106"/>
                    <a:gd name="T95" fmla="*/ 68 h 69"/>
                    <a:gd name="T96" fmla="*/ 72 w 106"/>
                    <a:gd name="T97" fmla="*/ 67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06" h="69">
                      <a:moveTo>
                        <a:pt x="72" y="67"/>
                      </a:moveTo>
                      <a:lnTo>
                        <a:pt x="66" y="63"/>
                      </a:lnTo>
                      <a:lnTo>
                        <a:pt x="63" y="60"/>
                      </a:lnTo>
                      <a:lnTo>
                        <a:pt x="62" y="54"/>
                      </a:lnTo>
                      <a:lnTo>
                        <a:pt x="63" y="49"/>
                      </a:lnTo>
                      <a:lnTo>
                        <a:pt x="58" y="45"/>
                      </a:lnTo>
                      <a:lnTo>
                        <a:pt x="53" y="39"/>
                      </a:lnTo>
                      <a:lnTo>
                        <a:pt x="47" y="34"/>
                      </a:lnTo>
                      <a:lnTo>
                        <a:pt x="42" y="31"/>
                      </a:lnTo>
                      <a:lnTo>
                        <a:pt x="39" y="29"/>
                      </a:lnTo>
                      <a:lnTo>
                        <a:pt x="35" y="29"/>
                      </a:lnTo>
                      <a:lnTo>
                        <a:pt x="32" y="29"/>
                      </a:lnTo>
                      <a:lnTo>
                        <a:pt x="28" y="30"/>
                      </a:lnTo>
                      <a:lnTo>
                        <a:pt x="25" y="31"/>
                      </a:lnTo>
                      <a:lnTo>
                        <a:pt x="20" y="31"/>
                      </a:lnTo>
                      <a:lnTo>
                        <a:pt x="16" y="31"/>
                      </a:lnTo>
                      <a:lnTo>
                        <a:pt x="9" y="29"/>
                      </a:lnTo>
                      <a:lnTo>
                        <a:pt x="3" y="24"/>
                      </a:lnTo>
                      <a:lnTo>
                        <a:pt x="1" y="17"/>
                      </a:lnTo>
                      <a:lnTo>
                        <a:pt x="0" y="10"/>
                      </a:ln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5" y="1"/>
                      </a:lnTo>
                      <a:lnTo>
                        <a:pt x="11" y="0"/>
                      </a:lnTo>
                      <a:lnTo>
                        <a:pt x="16" y="0"/>
                      </a:lnTo>
                      <a:lnTo>
                        <a:pt x="22" y="3"/>
                      </a:lnTo>
                      <a:lnTo>
                        <a:pt x="30" y="7"/>
                      </a:lnTo>
                      <a:lnTo>
                        <a:pt x="39" y="8"/>
                      </a:lnTo>
                      <a:lnTo>
                        <a:pt x="49" y="8"/>
                      </a:lnTo>
                      <a:lnTo>
                        <a:pt x="57" y="12"/>
                      </a:lnTo>
                      <a:lnTo>
                        <a:pt x="69" y="18"/>
                      </a:lnTo>
                      <a:lnTo>
                        <a:pt x="78" y="25"/>
                      </a:lnTo>
                      <a:lnTo>
                        <a:pt x="81" y="31"/>
                      </a:lnTo>
                      <a:lnTo>
                        <a:pt x="80" y="37"/>
                      </a:lnTo>
                      <a:lnTo>
                        <a:pt x="80" y="42"/>
                      </a:lnTo>
                      <a:lnTo>
                        <a:pt x="81" y="48"/>
                      </a:lnTo>
                      <a:lnTo>
                        <a:pt x="84" y="53"/>
                      </a:lnTo>
                      <a:lnTo>
                        <a:pt x="87" y="56"/>
                      </a:lnTo>
                      <a:lnTo>
                        <a:pt x="91" y="60"/>
                      </a:lnTo>
                      <a:lnTo>
                        <a:pt x="94" y="63"/>
                      </a:lnTo>
                      <a:lnTo>
                        <a:pt x="100" y="67"/>
                      </a:lnTo>
                      <a:lnTo>
                        <a:pt x="101" y="67"/>
                      </a:lnTo>
                      <a:lnTo>
                        <a:pt x="103" y="67"/>
                      </a:lnTo>
                      <a:lnTo>
                        <a:pt x="104" y="68"/>
                      </a:lnTo>
                      <a:lnTo>
                        <a:pt x="106" y="68"/>
                      </a:lnTo>
                      <a:lnTo>
                        <a:pt x="99" y="69"/>
                      </a:lnTo>
                      <a:lnTo>
                        <a:pt x="91" y="69"/>
                      </a:lnTo>
                      <a:lnTo>
                        <a:pt x="81" y="68"/>
                      </a:lnTo>
                      <a:lnTo>
                        <a:pt x="72" y="6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67" name="Freeform 43"/>
                <p:cNvSpPr>
                  <a:spLocks/>
                </p:cNvSpPr>
                <p:nvPr/>
              </p:nvSpPr>
              <p:spPr bwMode="auto">
                <a:xfrm>
                  <a:off x="1685" y="3447"/>
                  <a:ext cx="29" cy="17"/>
                </a:xfrm>
                <a:custGeom>
                  <a:avLst/>
                  <a:gdLst>
                    <a:gd name="T0" fmla="*/ 32 w 58"/>
                    <a:gd name="T1" fmla="*/ 22 h 35"/>
                    <a:gd name="T2" fmla="*/ 27 w 58"/>
                    <a:gd name="T3" fmla="*/ 24 h 35"/>
                    <a:gd name="T4" fmla="*/ 22 w 58"/>
                    <a:gd name="T5" fmla="*/ 27 h 35"/>
                    <a:gd name="T6" fmla="*/ 17 w 58"/>
                    <a:gd name="T7" fmla="*/ 29 h 35"/>
                    <a:gd name="T8" fmla="*/ 11 w 58"/>
                    <a:gd name="T9" fmla="*/ 31 h 35"/>
                    <a:gd name="T10" fmla="*/ 9 w 58"/>
                    <a:gd name="T11" fmla="*/ 32 h 35"/>
                    <a:gd name="T12" fmla="*/ 6 w 58"/>
                    <a:gd name="T13" fmla="*/ 32 h 35"/>
                    <a:gd name="T14" fmla="*/ 3 w 58"/>
                    <a:gd name="T15" fmla="*/ 34 h 35"/>
                    <a:gd name="T16" fmla="*/ 0 w 58"/>
                    <a:gd name="T17" fmla="*/ 35 h 35"/>
                    <a:gd name="T18" fmla="*/ 11 w 58"/>
                    <a:gd name="T19" fmla="*/ 28 h 35"/>
                    <a:gd name="T20" fmla="*/ 19 w 58"/>
                    <a:gd name="T21" fmla="*/ 21 h 35"/>
                    <a:gd name="T22" fmla="*/ 25 w 58"/>
                    <a:gd name="T23" fmla="*/ 15 h 35"/>
                    <a:gd name="T24" fmla="*/ 28 w 58"/>
                    <a:gd name="T25" fmla="*/ 9 h 35"/>
                    <a:gd name="T26" fmla="*/ 32 w 58"/>
                    <a:gd name="T27" fmla="*/ 6 h 35"/>
                    <a:gd name="T28" fmla="*/ 36 w 58"/>
                    <a:gd name="T29" fmla="*/ 4 h 35"/>
                    <a:gd name="T30" fmla="*/ 41 w 58"/>
                    <a:gd name="T31" fmla="*/ 1 h 35"/>
                    <a:gd name="T32" fmla="*/ 47 w 58"/>
                    <a:gd name="T33" fmla="*/ 0 h 35"/>
                    <a:gd name="T34" fmla="*/ 52 w 58"/>
                    <a:gd name="T35" fmla="*/ 0 h 35"/>
                    <a:gd name="T36" fmla="*/ 56 w 58"/>
                    <a:gd name="T37" fmla="*/ 2 h 35"/>
                    <a:gd name="T38" fmla="*/ 58 w 58"/>
                    <a:gd name="T39" fmla="*/ 6 h 35"/>
                    <a:gd name="T40" fmla="*/ 58 w 58"/>
                    <a:gd name="T41" fmla="*/ 13 h 35"/>
                    <a:gd name="T42" fmla="*/ 53 w 58"/>
                    <a:gd name="T43" fmla="*/ 10 h 35"/>
                    <a:gd name="T44" fmla="*/ 48 w 58"/>
                    <a:gd name="T45" fmla="*/ 10 h 35"/>
                    <a:gd name="T46" fmla="*/ 43 w 58"/>
                    <a:gd name="T47" fmla="*/ 10 h 35"/>
                    <a:gd name="T48" fmla="*/ 40 w 58"/>
                    <a:gd name="T49" fmla="*/ 13 h 35"/>
                    <a:gd name="T50" fmla="*/ 37 w 58"/>
                    <a:gd name="T51" fmla="*/ 14 h 35"/>
                    <a:gd name="T52" fmla="*/ 36 w 58"/>
                    <a:gd name="T53" fmla="*/ 16 h 35"/>
                    <a:gd name="T54" fmla="*/ 34 w 58"/>
                    <a:gd name="T55" fmla="*/ 20 h 35"/>
                    <a:gd name="T56" fmla="*/ 32 w 58"/>
                    <a:gd name="T57" fmla="*/ 22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58" h="35">
                      <a:moveTo>
                        <a:pt x="32" y="22"/>
                      </a:moveTo>
                      <a:lnTo>
                        <a:pt x="27" y="24"/>
                      </a:lnTo>
                      <a:lnTo>
                        <a:pt x="22" y="27"/>
                      </a:lnTo>
                      <a:lnTo>
                        <a:pt x="17" y="29"/>
                      </a:lnTo>
                      <a:lnTo>
                        <a:pt x="11" y="31"/>
                      </a:lnTo>
                      <a:lnTo>
                        <a:pt x="9" y="32"/>
                      </a:lnTo>
                      <a:lnTo>
                        <a:pt x="6" y="32"/>
                      </a:lnTo>
                      <a:lnTo>
                        <a:pt x="3" y="34"/>
                      </a:lnTo>
                      <a:lnTo>
                        <a:pt x="0" y="35"/>
                      </a:lnTo>
                      <a:lnTo>
                        <a:pt x="11" y="28"/>
                      </a:lnTo>
                      <a:lnTo>
                        <a:pt x="19" y="21"/>
                      </a:lnTo>
                      <a:lnTo>
                        <a:pt x="25" y="15"/>
                      </a:lnTo>
                      <a:lnTo>
                        <a:pt x="28" y="9"/>
                      </a:lnTo>
                      <a:lnTo>
                        <a:pt x="32" y="6"/>
                      </a:lnTo>
                      <a:lnTo>
                        <a:pt x="36" y="4"/>
                      </a:lnTo>
                      <a:lnTo>
                        <a:pt x="41" y="1"/>
                      </a:lnTo>
                      <a:lnTo>
                        <a:pt x="47" y="0"/>
                      </a:lnTo>
                      <a:lnTo>
                        <a:pt x="52" y="0"/>
                      </a:lnTo>
                      <a:lnTo>
                        <a:pt x="56" y="2"/>
                      </a:lnTo>
                      <a:lnTo>
                        <a:pt x="58" y="6"/>
                      </a:lnTo>
                      <a:lnTo>
                        <a:pt x="58" y="13"/>
                      </a:lnTo>
                      <a:lnTo>
                        <a:pt x="53" y="10"/>
                      </a:lnTo>
                      <a:lnTo>
                        <a:pt x="48" y="10"/>
                      </a:lnTo>
                      <a:lnTo>
                        <a:pt x="43" y="10"/>
                      </a:lnTo>
                      <a:lnTo>
                        <a:pt x="40" y="13"/>
                      </a:lnTo>
                      <a:lnTo>
                        <a:pt x="37" y="14"/>
                      </a:lnTo>
                      <a:lnTo>
                        <a:pt x="36" y="16"/>
                      </a:lnTo>
                      <a:lnTo>
                        <a:pt x="34" y="20"/>
                      </a:lnTo>
                      <a:lnTo>
                        <a:pt x="32" y="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68" name="Freeform 44"/>
                <p:cNvSpPr>
                  <a:spLocks/>
                </p:cNvSpPr>
                <p:nvPr/>
              </p:nvSpPr>
              <p:spPr bwMode="auto">
                <a:xfrm>
                  <a:off x="1606" y="3423"/>
                  <a:ext cx="21" cy="40"/>
                </a:xfrm>
                <a:custGeom>
                  <a:avLst/>
                  <a:gdLst>
                    <a:gd name="T0" fmla="*/ 0 w 41"/>
                    <a:gd name="T1" fmla="*/ 31 h 78"/>
                    <a:gd name="T2" fmla="*/ 1 w 41"/>
                    <a:gd name="T3" fmla="*/ 24 h 78"/>
                    <a:gd name="T4" fmla="*/ 4 w 41"/>
                    <a:gd name="T5" fmla="*/ 16 h 78"/>
                    <a:gd name="T6" fmla="*/ 10 w 41"/>
                    <a:gd name="T7" fmla="*/ 8 h 78"/>
                    <a:gd name="T8" fmla="*/ 17 w 41"/>
                    <a:gd name="T9" fmla="*/ 0 h 78"/>
                    <a:gd name="T10" fmla="*/ 9 w 41"/>
                    <a:gd name="T11" fmla="*/ 13 h 78"/>
                    <a:gd name="T12" fmla="*/ 5 w 41"/>
                    <a:gd name="T13" fmla="*/ 23 h 78"/>
                    <a:gd name="T14" fmla="*/ 5 w 41"/>
                    <a:gd name="T15" fmla="*/ 32 h 78"/>
                    <a:gd name="T16" fmla="*/ 7 w 41"/>
                    <a:gd name="T17" fmla="*/ 39 h 78"/>
                    <a:gd name="T18" fmla="*/ 11 w 41"/>
                    <a:gd name="T19" fmla="*/ 46 h 78"/>
                    <a:gd name="T20" fmla="*/ 19 w 41"/>
                    <a:gd name="T21" fmla="*/ 52 h 78"/>
                    <a:gd name="T22" fmla="*/ 27 w 41"/>
                    <a:gd name="T23" fmla="*/ 59 h 78"/>
                    <a:gd name="T24" fmla="*/ 34 w 41"/>
                    <a:gd name="T25" fmla="*/ 62 h 78"/>
                    <a:gd name="T26" fmla="*/ 38 w 41"/>
                    <a:gd name="T27" fmla="*/ 66 h 78"/>
                    <a:gd name="T28" fmla="*/ 40 w 41"/>
                    <a:gd name="T29" fmla="*/ 69 h 78"/>
                    <a:gd name="T30" fmla="*/ 41 w 41"/>
                    <a:gd name="T31" fmla="*/ 72 h 78"/>
                    <a:gd name="T32" fmla="*/ 41 w 41"/>
                    <a:gd name="T33" fmla="*/ 76 h 78"/>
                    <a:gd name="T34" fmla="*/ 39 w 41"/>
                    <a:gd name="T35" fmla="*/ 77 h 78"/>
                    <a:gd name="T36" fmla="*/ 35 w 41"/>
                    <a:gd name="T37" fmla="*/ 77 h 78"/>
                    <a:gd name="T38" fmla="*/ 32 w 41"/>
                    <a:gd name="T39" fmla="*/ 77 h 78"/>
                    <a:gd name="T40" fmla="*/ 30 w 41"/>
                    <a:gd name="T41" fmla="*/ 78 h 78"/>
                    <a:gd name="T42" fmla="*/ 25 w 41"/>
                    <a:gd name="T43" fmla="*/ 70 h 78"/>
                    <a:gd name="T44" fmla="*/ 17 w 41"/>
                    <a:gd name="T45" fmla="*/ 64 h 78"/>
                    <a:gd name="T46" fmla="*/ 9 w 41"/>
                    <a:gd name="T47" fmla="*/ 61 h 78"/>
                    <a:gd name="T48" fmla="*/ 3 w 41"/>
                    <a:gd name="T49" fmla="*/ 55 h 78"/>
                    <a:gd name="T50" fmla="*/ 2 w 41"/>
                    <a:gd name="T51" fmla="*/ 51 h 78"/>
                    <a:gd name="T52" fmla="*/ 0 w 41"/>
                    <a:gd name="T53" fmla="*/ 45 h 78"/>
                    <a:gd name="T54" fmla="*/ 0 w 41"/>
                    <a:gd name="T55" fmla="*/ 38 h 78"/>
                    <a:gd name="T56" fmla="*/ 0 w 41"/>
                    <a:gd name="T57" fmla="*/ 31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41" h="78">
                      <a:moveTo>
                        <a:pt x="0" y="31"/>
                      </a:moveTo>
                      <a:lnTo>
                        <a:pt x="1" y="24"/>
                      </a:lnTo>
                      <a:lnTo>
                        <a:pt x="4" y="16"/>
                      </a:lnTo>
                      <a:lnTo>
                        <a:pt x="10" y="8"/>
                      </a:lnTo>
                      <a:lnTo>
                        <a:pt x="17" y="0"/>
                      </a:lnTo>
                      <a:lnTo>
                        <a:pt x="9" y="13"/>
                      </a:lnTo>
                      <a:lnTo>
                        <a:pt x="5" y="23"/>
                      </a:lnTo>
                      <a:lnTo>
                        <a:pt x="5" y="32"/>
                      </a:lnTo>
                      <a:lnTo>
                        <a:pt x="7" y="39"/>
                      </a:lnTo>
                      <a:lnTo>
                        <a:pt x="11" y="46"/>
                      </a:lnTo>
                      <a:lnTo>
                        <a:pt x="19" y="52"/>
                      </a:lnTo>
                      <a:lnTo>
                        <a:pt x="27" y="59"/>
                      </a:lnTo>
                      <a:lnTo>
                        <a:pt x="34" y="62"/>
                      </a:lnTo>
                      <a:lnTo>
                        <a:pt x="38" y="66"/>
                      </a:lnTo>
                      <a:lnTo>
                        <a:pt x="40" y="69"/>
                      </a:lnTo>
                      <a:lnTo>
                        <a:pt x="41" y="72"/>
                      </a:lnTo>
                      <a:lnTo>
                        <a:pt x="41" y="76"/>
                      </a:lnTo>
                      <a:lnTo>
                        <a:pt x="39" y="77"/>
                      </a:lnTo>
                      <a:lnTo>
                        <a:pt x="35" y="77"/>
                      </a:lnTo>
                      <a:lnTo>
                        <a:pt x="32" y="77"/>
                      </a:lnTo>
                      <a:lnTo>
                        <a:pt x="30" y="78"/>
                      </a:lnTo>
                      <a:lnTo>
                        <a:pt x="25" y="70"/>
                      </a:lnTo>
                      <a:lnTo>
                        <a:pt x="17" y="64"/>
                      </a:lnTo>
                      <a:lnTo>
                        <a:pt x="9" y="61"/>
                      </a:lnTo>
                      <a:lnTo>
                        <a:pt x="3" y="55"/>
                      </a:lnTo>
                      <a:lnTo>
                        <a:pt x="2" y="51"/>
                      </a:lnTo>
                      <a:lnTo>
                        <a:pt x="0" y="45"/>
                      </a:lnTo>
                      <a:lnTo>
                        <a:pt x="0" y="38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69" name="Freeform 45"/>
                <p:cNvSpPr>
                  <a:spLocks/>
                </p:cNvSpPr>
                <p:nvPr/>
              </p:nvSpPr>
              <p:spPr bwMode="auto">
                <a:xfrm>
                  <a:off x="1708" y="3421"/>
                  <a:ext cx="7" cy="10"/>
                </a:xfrm>
                <a:custGeom>
                  <a:avLst/>
                  <a:gdLst>
                    <a:gd name="T0" fmla="*/ 15 w 15"/>
                    <a:gd name="T1" fmla="*/ 14 h 21"/>
                    <a:gd name="T2" fmla="*/ 15 w 15"/>
                    <a:gd name="T3" fmla="*/ 16 h 21"/>
                    <a:gd name="T4" fmla="*/ 12 w 15"/>
                    <a:gd name="T5" fmla="*/ 18 h 21"/>
                    <a:gd name="T6" fmla="*/ 10 w 15"/>
                    <a:gd name="T7" fmla="*/ 20 h 21"/>
                    <a:gd name="T8" fmla="*/ 6 w 15"/>
                    <a:gd name="T9" fmla="*/ 21 h 21"/>
                    <a:gd name="T10" fmla="*/ 5 w 15"/>
                    <a:gd name="T11" fmla="*/ 15 h 21"/>
                    <a:gd name="T12" fmla="*/ 3 w 15"/>
                    <a:gd name="T13" fmla="*/ 11 h 21"/>
                    <a:gd name="T14" fmla="*/ 2 w 15"/>
                    <a:gd name="T15" fmla="*/ 5 h 21"/>
                    <a:gd name="T16" fmla="*/ 0 w 15"/>
                    <a:gd name="T17" fmla="*/ 0 h 21"/>
                    <a:gd name="T18" fmla="*/ 4 w 15"/>
                    <a:gd name="T19" fmla="*/ 4 h 21"/>
                    <a:gd name="T20" fmla="*/ 9 w 15"/>
                    <a:gd name="T21" fmla="*/ 7 h 21"/>
                    <a:gd name="T22" fmla="*/ 12 w 15"/>
                    <a:gd name="T23" fmla="*/ 11 h 21"/>
                    <a:gd name="T24" fmla="*/ 15 w 15"/>
                    <a:gd name="T25" fmla="*/ 14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5" h="21">
                      <a:moveTo>
                        <a:pt x="15" y="14"/>
                      </a:moveTo>
                      <a:lnTo>
                        <a:pt x="15" y="16"/>
                      </a:lnTo>
                      <a:lnTo>
                        <a:pt x="12" y="18"/>
                      </a:lnTo>
                      <a:lnTo>
                        <a:pt x="10" y="20"/>
                      </a:lnTo>
                      <a:lnTo>
                        <a:pt x="6" y="21"/>
                      </a:lnTo>
                      <a:lnTo>
                        <a:pt x="5" y="15"/>
                      </a:lnTo>
                      <a:lnTo>
                        <a:pt x="3" y="11"/>
                      </a:lnTo>
                      <a:lnTo>
                        <a:pt x="2" y="5"/>
                      </a:ln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7"/>
                      </a:lnTo>
                      <a:lnTo>
                        <a:pt x="12" y="11"/>
                      </a:lnTo>
                      <a:lnTo>
                        <a:pt x="15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70" name="Freeform 46"/>
                <p:cNvSpPr>
                  <a:spLocks/>
                </p:cNvSpPr>
                <p:nvPr/>
              </p:nvSpPr>
              <p:spPr bwMode="auto">
                <a:xfrm>
                  <a:off x="1654" y="3495"/>
                  <a:ext cx="30" cy="14"/>
                </a:xfrm>
                <a:custGeom>
                  <a:avLst/>
                  <a:gdLst>
                    <a:gd name="T0" fmla="*/ 7 w 60"/>
                    <a:gd name="T1" fmla="*/ 0 h 27"/>
                    <a:gd name="T2" fmla="*/ 4 w 60"/>
                    <a:gd name="T3" fmla="*/ 2 h 27"/>
                    <a:gd name="T4" fmla="*/ 0 w 60"/>
                    <a:gd name="T5" fmla="*/ 5 h 27"/>
                    <a:gd name="T6" fmla="*/ 0 w 60"/>
                    <a:gd name="T7" fmla="*/ 9 h 27"/>
                    <a:gd name="T8" fmla="*/ 3 w 60"/>
                    <a:gd name="T9" fmla="*/ 12 h 27"/>
                    <a:gd name="T10" fmla="*/ 5 w 60"/>
                    <a:gd name="T11" fmla="*/ 15 h 27"/>
                    <a:gd name="T12" fmla="*/ 8 w 60"/>
                    <a:gd name="T13" fmla="*/ 17 h 27"/>
                    <a:gd name="T14" fmla="*/ 14 w 60"/>
                    <a:gd name="T15" fmla="*/ 19 h 27"/>
                    <a:gd name="T16" fmla="*/ 20 w 60"/>
                    <a:gd name="T17" fmla="*/ 22 h 27"/>
                    <a:gd name="T18" fmla="*/ 28 w 60"/>
                    <a:gd name="T19" fmla="*/ 25 h 27"/>
                    <a:gd name="T20" fmla="*/ 36 w 60"/>
                    <a:gd name="T21" fmla="*/ 26 h 27"/>
                    <a:gd name="T22" fmla="*/ 46 w 60"/>
                    <a:gd name="T23" fmla="*/ 27 h 27"/>
                    <a:gd name="T24" fmla="*/ 58 w 60"/>
                    <a:gd name="T25" fmla="*/ 27 h 27"/>
                    <a:gd name="T26" fmla="*/ 59 w 60"/>
                    <a:gd name="T27" fmla="*/ 25 h 27"/>
                    <a:gd name="T28" fmla="*/ 59 w 60"/>
                    <a:gd name="T29" fmla="*/ 22 h 27"/>
                    <a:gd name="T30" fmla="*/ 60 w 60"/>
                    <a:gd name="T31" fmla="*/ 18 h 27"/>
                    <a:gd name="T32" fmla="*/ 60 w 60"/>
                    <a:gd name="T33" fmla="*/ 16 h 27"/>
                    <a:gd name="T34" fmla="*/ 52 w 60"/>
                    <a:gd name="T35" fmla="*/ 18 h 27"/>
                    <a:gd name="T36" fmla="*/ 44 w 60"/>
                    <a:gd name="T37" fmla="*/ 19 h 27"/>
                    <a:gd name="T38" fmla="*/ 36 w 60"/>
                    <a:gd name="T39" fmla="*/ 17 h 27"/>
                    <a:gd name="T40" fmla="*/ 28 w 60"/>
                    <a:gd name="T41" fmla="*/ 11 h 27"/>
                    <a:gd name="T42" fmla="*/ 23 w 60"/>
                    <a:gd name="T43" fmla="*/ 8 h 27"/>
                    <a:gd name="T44" fmla="*/ 18 w 60"/>
                    <a:gd name="T45" fmla="*/ 4 h 27"/>
                    <a:gd name="T46" fmla="*/ 12 w 60"/>
                    <a:gd name="T47" fmla="*/ 2 h 27"/>
                    <a:gd name="T48" fmla="*/ 7 w 60"/>
                    <a:gd name="T49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0" h="27">
                      <a:moveTo>
                        <a:pt x="7" y="0"/>
                      </a:move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0" y="9"/>
                      </a:lnTo>
                      <a:lnTo>
                        <a:pt x="3" y="12"/>
                      </a:lnTo>
                      <a:lnTo>
                        <a:pt x="5" y="15"/>
                      </a:lnTo>
                      <a:lnTo>
                        <a:pt x="8" y="17"/>
                      </a:lnTo>
                      <a:lnTo>
                        <a:pt x="14" y="19"/>
                      </a:lnTo>
                      <a:lnTo>
                        <a:pt x="20" y="22"/>
                      </a:lnTo>
                      <a:lnTo>
                        <a:pt x="28" y="25"/>
                      </a:lnTo>
                      <a:lnTo>
                        <a:pt x="36" y="26"/>
                      </a:lnTo>
                      <a:lnTo>
                        <a:pt x="46" y="27"/>
                      </a:lnTo>
                      <a:lnTo>
                        <a:pt x="58" y="27"/>
                      </a:lnTo>
                      <a:lnTo>
                        <a:pt x="59" y="25"/>
                      </a:lnTo>
                      <a:lnTo>
                        <a:pt x="59" y="22"/>
                      </a:lnTo>
                      <a:lnTo>
                        <a:pt x="60" y="18"/>
                      </a:lnTo>
                      <a:lnTo>
                        <a:pt x="60" y="16"/>
                      </a:lnTo>
                      <a:lnTo>
                        <a:pt x="52" y="18"/>
                      </a:lnTo>
                      <a:lnTo>
                        <a:pt x="44" y="19"/>
                      </a:lnTo>
                      <a:lnTo>
                        <a:pt x="36" y="17"/>
                      </a:lnTo>
                      <a:lnTo>
                        <a:pt x="28" y="11"/>
                      </a:lnTo>
                      <a:lnTo>
                        <a:pt x="23" y="8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71" name="Freeform 47"/>
                <p:cNvSpPr>
                  <a:spLocks/>
                </p:cNvSpPr>
                <p:nvPr/>
              </p:nvSpPr>
              <p:spPr bwMode="auto">
                <a:xfrm>
                  <a:off x="1548" y="3495"/>
                  <a:ext cx="65" cy="32"/>
                </a:xfrm>
                <a:custGeom>
                  <a:avLst/>
                  <a:gdLst>
                    <a:gd name="T0" fmla="*/ 0 w 129"/>
                    <a:gd name="T1" fmla="*/ 60 h 64"/>
                    <a:gd name="T2" fmla="*/ 4 w 129"/>
                    <a:gd name="T3" fmla="*/ 55 h 64"/>
                    <a:gd name="T4" fmla="*/ 11 w 129"/>
                    <a:gd name="T5" fmla="*/ 49 h 64"/>
                    <a:gd name="T6" fmla="*/ 19 w 129"/>
                    <a:gd name="T7" fmla="*/ 42 h 64"/>
                    <a:gd name="T8" fmla="*/ 27 w 129"/>
                    <a:gd name="T9" fmla="*/ 34 h 64"/>
                    <a:gd name="T10" fmla="*/ 36 w 129"/>
                    <a:gd name="T11" fmla="*/ 25 h 64"/>
                    <a:gd name="T12" fmla="*/ 44 w 129"/>
                    <a:gd name="T13" fmla="*/ 17 h 64"/>
                    <a:gd name="T14" fmla="*/ 51 w 129"/>
                    <a:gd name="T15" fmla="*/ 8 h 64"/>
                    <a:gd name="T16" fmla="*/ 56 w 129"/>
                    <a:gd name="T17" fmla="*/ 1 h 64"/>
                    <a:gd name="T18" fmla="*/ 63 w 129"/>
                    <a:gd name="T19" fmla="*/ 0 h 64"/>
                    <a:gd name="T20" fmla="*/ 67 w 129"/>
                    <a:gd name="T21" fmla="*/ 2 h 64"/>
                    <a:gd name="T22" fmla="*/ 70 w 129"/>
                    <a:gd name="T23" fmla="*/ 4 h 64"/>
                    <a:gd name="T24" fmla="*/ 73 w 129"/>
                    <a:gd name="T25" fmla="*/ 5 h 64"/>
                    <a:gd name="T26" fmla="*/ 66 w 129"/>
                    <a:gd name="T27" fmla="*/ 8 h 64"/>
                    <a:gd name="T28" fmla="*/ 59 w 129"/>
                    <a:gd name="T29" fmla="*/ 11 h 64"/>
                    <a:gd name="T30" fmla="*/ 53 w 129"/>
                    <a:gd name="T31" fmla="*/ 16 h 64"/>
                    <a:gd name="T32" fmla="*/ 49 w 129"/>
                    <a:gd name="T33" fmla="*/ 20 h 64"/>
                    <a:gd name="T34" fmla="*/ 44 w 129"/>
                    <a:gd name="T35" fmla="*/ 26 h 64"/>
                    <a:gd name="T36" fmla="*/ 41 w 129"/>
                    <a:gd name="T37" fmla="*/ 32 h 64"/>
                    <a:gd name="T38" fmla="*/ 40 w 129"/>
                    <a:gd name="T39" fmla="*/ 38 h 64"/>
                    <a:gd name="T40" fmla="*/ 40 w 129"/>
                    <a:gd name="T41" fmla="*/ 44 h 64"/>
                    <a:gd name="T42" fmla="*/ 41 w 129"/>
                    <a:gd name="T43" fmla="*/ 49 h 64"/>
                    <a:gd name="T44" fmla="*/ 44 w 129"/>
                    <a:gd name="T45" fmla="*/ 52 h 64"/>
                    <a:gd name="T46" fmla="*/ 48 w 129"/>
                    <a:gd name="T47" fmla="*/ 52 h 64"/>
                    <a:gd name="T48" fmla="*/ 52 w 129"/>
                    <a:gd name="T49" fmla="*/ 49 h 64"/>
                    <a:gd name="T50" fmla="*/ 56 w 129"/>
                    <a:gd name="T51" fmla="*/ 48 h 64"/>
                    <a:gd name="T52" fmla="*/ 63 w 129"/>
                    <a:gd name="T53" fmla="*/ 46 h 64"/>
                    <a:gd name="T54" fmla="*/ 71 w 129"/>
                    <a:gd name="T55" fmla="*/ 44 h 64"/>
                    <a:gd name="T56" fmla="*/ 81 w 129"/>
                    <a:gd name="T57" fmla="*/ 44 h 64"/>
                    <a:gd name="T58" fmla="*/ 93 w 129"/>
                    <a:gd name="T59" fmla="*/ 45 h 64"/>
                    <a:gd name="T60" fmla="*/ 105 w 129"/>
                    <a:gd name="T61" fmla="*/ 48 h 64"/>
                    <a:gd name="T62" fmla="*/ 117 w 129"/>
                    <a:gd name="T63" fmla="*/ 54 h 64"/>
                    <a:gd name="T64" fmla="*/ 129 w 129"/>
                    <a:gd name="T65" fmla="*/ 64 h 64"/>
                    <a:gd name="T66" fmla="*/ 116 w 129"/>
                    <a:gd name="T67" fmla="*/ 59 h 64"/>
                    <a:gd name="T68" fmla="*/ 99 w 129"/>
                    <a:gd name="T69" fmla="*/ 55 h 64"/>
                    <a:gd name="T70" fmla="*/ 82 w 129"/>
                    <a:gd name="T71" fmla="*/ 53 h 64"/>
                    <a:gd name="T72" fmla="*/ 64 w 129"/>
                    <a:gd name="T73" fmla="*/ 53 h 64"/>
                    <a:gd name="T74" fmla="*/ 46 w 129"/>
                    <a:gd name="T75" fmla="*/ 53 h 64"/>
                    <a:gd name="T76" fmla="*/ 29 w 129"/>
                    <a:gd name="T77" fmla="*/ 55 h 64"/>
                    <a:gd name="T78" fmla="*/ 13 w 129"/>
                    <a:gd name="T79" fmla="*/ 57 h 64"/>
                    <a:gd name="T80" fmla="*/ 0 w 129"/>
                    <a:gd name="T81" fmla="*/ 60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9" h="64">
                      <a:moveTo>
                        <a:pt x="0" y="60"/>
                      </a:moveTo>
                      <a:lnTo>
                        <a:pt x="4" y="55"/>
                      </a:lnTo>
                      <a:lnTo>
                        <a:pt x="11" y="49"/>
                      </a:lnTo>
                      <a:lnTo>
                        <a:pt x="19" y="42"/>
                      </a:lnTo>
                      <a:lnTo>
                        <a:pt x="27" y="34"/>
                      </a:lnTo>
                      <a:lnTo>
                        <a:pt x="36" y="25"/>
                      </a:lnTo>
                      <a:lnTo>
                        <a:pt x="44" y="17"/>
                      </a:lnTo>
                      <a:lnTo>
                        <a:pt x="51" y="8"/>
                      </a:lnTo>
                      <a:lnTo>
                        <a:pt x="56" y="1"/>
                      </a:lnTo>
                      <a:lnTo>
                        <a:pt x="63" y="0"/>
                      </a:lnTo>
                      <a:lnTo>
                        <a:pt x="67" y="2"/>
                      </a:lnTo>
                      <a:lnTo>
                        <a:pt x="70" y="4"/>
                      </a:lnTo>
                      <a:lnTo>
                        <a:pt x="73" y="5"/>
                      </a:lnTo>
                      <a:lnTo>
                        <a:pt x="66" y="8"/>
                      </a:lnTo>
                      <a:lnTo>
                        <a:pt x="59" y="11"/>
                      </a:lnTo>
                      <a:lnTo>
                        <a:pt x="53" y="16"/>
                      </a:lnTo>
                      <a:lnTo>
                        <a:pt x="49" y="20"/>
                      </a:lnTo>
                      <a:lnTo>
                        <a:pt x="44" y="26"/>
                      </a:lnTo>
                      <a:lnTo>
                        <a:pt x="41" y="32"/>
                      </a:lnTo>
                      <a:lnTo>
                        <a:pt x="40" y="38"/>
                      </a:lnTo>
                      <a:lnTo>
                        <a:pt x="40" y="44"/>
                      </a:lnTo>
                      <a:lnTo>
                        <a:pt x="41" y="49"/>
                      </a:lnTo>
                      <a:lnTo>
                        <a:pt x="44" y="52"/>
                      </a:lnTo>
                      <a:lnTo>
                        <a:pt x="48" y="52"/>
                      </a:lnTo>
                      <a:lnTo>
                        <a:pt x="52" y="49"/>
                      </a:lnTo>
                      <a:lnTo>
                        <a:pt x="56" y="48"/>
                      </a:lnTo>
                      <a:lnTo>
                        <a:pt x="63" y="46"/>
                      </a:lnTo>
                      <a:lnTo>
                        <a:pt x="71" y="44"/>
                      </a:lnTo>
                      <a:lnTo>
                        <a:pt x="81" y="44"/>
                      </a:lnTo>
                      <a:lnTo>
                        <a:pt x="93" y="45"/>
                      </a:lnTo>
                      <a:lnTo>
                        <a:pt x="105" y="48"/>
                      </a:lnTo>
                      <a:lnTo>
                        <a:pt x="117" y="54"/>
                      </a:lnTo>
                      <a:lnTo>
                        <a:pt x="129" y="64"/>
                      </a:lnTo>
                      <a:lnTo>
                        <a:pt x="116" y="59"/>
                      </a:lnTo>
                      <a:lnTo>
                        <a:pt x="99" y="55"/>
                      </a:lnTo>
                      <a:lnTo>
                        <a:pt x="82" y="53"/>
                      </a:lnTo>
                      <a:lnTo>
                        <a:pt x="64" y="53"/>
                      </a:lnTo>
                      <a:lnTo>
                        <a:pt x="46" y="53"/>
                      </a:lnTo>
                      <a:lnTo>
                        <a:pt x="29" y="55"/>
                      </a:lnTo>
                      <a:lnTo>
                        <a:pt x="13" y="57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72" name="Freeform 48"/>
                <p:cNvSpPr>
                  <a:spLocks/>
                </p:cNvSpPr>
                <p:nvPr/>
              </p:nvSpPr>
              <p:spPr bwMode="auto">
                <a:xfrm>
                  <a:off x="1571" y="3542"/>
                  <a:ext cx="92" cy="39"/>
                </a:xfrm>
                <a:custGeom>
                  <a:avLst/>
                  <a:gdLst>
                    <a:gd name="T0" fmla="*/ 0 w 185"/>
                    <a:gd name="T1" fmla="*/ 0 h 80"/>
                    <a:gd name="T2" fmla="*/ 10 w 185"/>
                    <a:gd name="T3" fmla="*/ 6 h 80"/>
                    <a:gd name="T4" fmla="*/ 19 w 185"/>
                    <a:gd name="T5" fmla="*/ 13 h 80"/>
                    <a:gd name="T6" fmla="*/ 28 w 185"/>
                    <a:gd name="T7" fmla="*/ 19 h 80"/>
                    <a:gd name="T8" fmla="*/ 36 w 185"/>
                    <a:gd name="T9" fmla="*/ 24 h 80"/>
                    <a:gd name="T10" fmla="*/ 43 w 185"/>
                    <a:gd name="T11" fmla="*/ 30 h 80"/>
                    <a:gd name="T12" fmla="*/ 49 w 185"/>
                    <a:gd name="T13" fmla="*/ 35 h 80"/>
                    <a:gd name="T14" fmla="*/ 53 w 185"/>
                    <a:gd name="T15" fmla="*/ 38 h 80"/>
                    <a:gd name="T16" fmla="*/ 57 w 185"/>
                    <a:gd name="T17" fmla="*/ 42 h 80"/>
                    <a:gd name="T18" fmla="*/ 64 w 185"/>
                    <a:gd name="T19" fmla="*/ 47 h 80"/>
                    <a:gd name="T20" fmla="*/ 75 w 185"/>
                    <a:gd name="T21" fmla="*/ 53 h 80"/>
                    <a:gd name="T22" fmla="*/ 90 w 185"/>
                    <a:gd name="T23" fmla="*/ 59 h 80"/>
                    <a:gd name="T24" fmla="*/ 106 w 185"/>
                    <a:gd name="T25" fmla="*/ 66 h 80"/>
                    <a:gd name="T26" fmla="*/ 123 w 185"/>
                    <a:gd name="T27" fmla="*/ 70 h 80"/>
                    <a:gd name="T28" fmla="*/ 136 w 185"/>
                    <a:gd name="T29" fmla="*/ 75 h 80"/>
                    <a:gd name="T30" fmla="*/ 149 w 185"/>
                    <a:gd name="T31" fmla="*/ 78 h 80"/>
                    <a:gd name="T32" fmla="*/ 156 w 185"/>
                    <a:gd name="T33" fmla="*/ 80 h 80"/>
                    <a:gd name="T34" fmla="*/ 168 w 185"/>
                    <a:gd name="T35" fmla="*/ 78 h 80"/>
                    <a:gd name="T36" fmla="*/ 174 w 185"/>
                    <a:gd name="T37" fmla="*/ 75 h 80"/>
                    <a:gd name="T38" fmla="*/ 180 w 185"/>
                    <a:gd name="T39" fmla="*/ 73 h 80"/>
                    <a:gd name="T40" fmla="*/ 185 w 185"/>
                    <a:gd name="T41" fmla="*/ 72 h 80"/>
                    <a:gd name="T42" fmla="*/ 176 w 185"/>
                    <a:gd name="T43" fmla="*/ 72 h 80"/>
                    <a:gd name="T44" fmla="*/ 166 w 185"/>
                    <a:gd name="T45" fmla="*/ 69 h 80"/>
                    <a:gd name="T46" fmla="*/ 155 w 185"/>
                    <a:gd name="T47" fmla="*/ 67 h 80"/>
                    <a:gd name="T48" fmla="*/ 142 w 185"/>
                    <a:gd name="T49" fmla="*/ 65 h 80"/>
                    <a:gd name="T50" fmla="*/ 130 w 185"/>
                    <a:gd name="T51" fmla="*/ 60 h 80"/>
                    <a:gd name="T52" fmla="*/ 116 w 185"/>
                    <a:gd name="T53" fmla="*/ 55 h 80"/>
                    <a:gd name="T54" fmla="*/ 103 w 185"/>
                    <a:gd name="T55" fmla="*/ 51 h 80"/>
                    <a:gd name="T56" fmla="*/ 89 w 185"/>
                    <a:gd name="T57" fmla="*/ 46 h 80"/>
                    <a:gd name="T58" fmla="*/ 75 w 185"/>
                    <a:gd name="T59" fmla="*/ 40 h 80"/>
                    <a:gd name="T60" fmla="*/ 62 w 185"/>
                    <a:gd name="T61" fmla="*/ 35 h 80"/>
                    <a:gd name="T62" fmla="*/ 49 w 185"/>
                    <a:gd name="T63" fmla="*/ 29 h 80"/>
                    <a:gd name="T64" fmla="*/ 37 w 185"/>
                    <a:gd name="T65" fmla="*/ 22 h 80"/>
                    <a:gd name="T66" fmla="*/ 26 w 185"/>
                    <a:gd name="T67" fmla="*/ 16 h 80"/>
                    <a:gd name="T68" fmla="*/ 15 w 185"/>
                    <a:gd name="T69" fmla="*/ 10 h 80"/>
                    <a:gd name="T70" fmla="*/ 7 w 185"/>
                    <a:gd name="T71" fmla="*/ 5 h 80"/>
                    <a:gd name="T72" fmla="*/ 0 w 185"/>
                    <a:gd name="T73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85" h="80">
                      <a:moveTo>
                        <a:pt x="0" y="0"/>
                      </a:moveTo>
                      <a:lnTo>
                        <a:pt x="10" y="6"/>
                      </a:lnTo>
                      <a:lnTo>
                        <a:pt x="19" y="13"/>
                      </a:lnTo>
                      <a:lnTo>
                        <a:pt x="28" y="19"/>
                      </a:lnTo>
                      <a:lnTo>
                        <a:pt x="36" y="24"/>
                      </a:lnTo>
                      <a:lnTo>
                        <a:pt x="43" y="30"/>
                      </a:lnTo>
                      <a:lnTo>
                        <a:pt x="49" y="35"/>
                      </a:lnTo>
                      <a:lnTo>
                        <a:pt x="53" y="38"/>
                      </a:lnTo>
                      <a:lnTo>
                        <a:pt x="57" y="42"/>
                      </a:lnTo>
                      <a:lnTo>
                        <a:pt x="64" y="47"/>
                      </a:lnTo>
                      <a:lnTo>
                        <a:pt x="75" y="53"/>
                      </a:lnTo>
                      <a:lnTo>
                        <a:pt x="90" y="59"/>
                      </a:lnTo>
                      <a:lnTo>
                        <a:pt x="106" y="66"/>
                      </a:lnTo>
                      <a:lnTo>
                        <a:pt x="123" y="70"/>
                      </a:lnTo>
                      <a:lnTo>
                        <a:pt x="136" y="75"/>
                      </a:lnTo>
                      <a:lnTo>
                        <a:pt x="149" y="78"/>
                      </a:lnTo>
                      <a:lnTo>
                        <a:pt x="156" y="80"/>
                      </a:lnTo>
                      <a:lnTo>
                        <a:pt x="168" y="78"/>
                      </a:lnTo>
                      <a:lnTo>
                        <a:pt x="174" y="75"/>
                      </a:lnTo>
                      <a:lnTo>
                        <a:pt x="180" y="73"/>
                      </a:lnTo>
                      <a:lnTo>
                        <a:pt x="185" y="72"/>
                      </a:lnTo>
                      <a:lnTo>
                        <a:pt x="176" y="72"/>
                      </a:lnTo>
                      <a:lnTo>
                        <a:pt x="166" y="69"/>
                      </a:lnTo>
                      <a:lnTo>
                        <a:pt x="155" y="67"/>
                      </a:lnTo>
                      <a:lnTo>
                        <a:pt x="142" y="65"/>
                      </a:lnTo>
                      <a:lnTo>
                        <a:pt x="130" y="60"/>
                      </a:lnTo>
                      <a:lnTo>
                        <a:pt x="116" y="55"/>
                      </a:lnTo>
                      <a:lnTo>
                        <a:pt x="103" y="51"/>
                      </a:lnTo>
                      <a:lnTo>
                        <a:pt x="89" y="46"/>
                      </a:lnTo>
                      <a:lnTo>
                        <a:pt x="75" y="40"/>
                      </a:lnTo>
                      <a:lnTo>
                        <a:pt x="62" y="35"/>
                      </a:lnTo>
                      <a:lnTo>
                        <a:pt x="49" y="29"/>
                      </a:lnTo>
                      <a:lnTo>
                        <a:pt x="37" y="22"/>
                      </a:lnTo>
                      <a:lnTo>
                        <a:pt x="26" y="16"/>
                      </a:lnTo>
                      <a:lnTo>
                        <a:pt x="15" y="10"/>
                      </a:lnTo>
                      <a:lnTo>
                        <a:pt x="7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73" name="Freeform 49"/>
                <p:cNvSpPr>
                  <a:spLocks/>
                </p:cNvSpPr>
                <p:nvPr/>
              </p:nvSpPr>
              <p:spPr bwMode="auto">
                <a:xfrm>
                  <a:off x="1686" y="3512"/>
                  <a:ext cx="28" cy="31"/>
                </a:xfrm>
                <a:custGeom>
                  <a:avLst/>
                  <a:gdLst>
                    <a:gd name="T0" fmla="*/ 10 w 54"/>
                    <a:gd name="T1" fmla="*/ 40 h 64"/>
                    <a:gd name="T2" fmla="*/ 8 w 54"/>
                    <a:gd name="T3" fmla="*/ 42 h 64"/>
                    <a:gd name="T4" fmla="*/ 6 w 54"/>
                    <a:gd name="T5" fmla="*/ 43 h 64"/>
                    <a:gd name="T6" fmla="*/ 2 w 54"/>
                    <a:gd name="T7" fmla="*/ 44 h 64"/>
                    <a:gd name="T8" fmla="*/ 0 w 54"/>
                    <a:gd name="T9" fmla="*/ 45 h 64"/>
                    <a:gd name="T10" fmla="*/ 5 w 54"/>
                    <a:gd name="T11" fmla="*/ 49 h 64"/>
                    <a:gd name="T12" fmla="*/ 10 w 54"/>
                    <a:gd name="T13" fmla="*/ 53 h 64"/>
                    <a:gd name="T14" fmla="*/ 16 w 54"/>
                    <a:gd name="T15" fmla="*/ 58 h 64"/>
                    <a:gd name="T16" fmla="*/ 19 w 54"/>
                    <a:gd name="T17" fmla="*/ 64 h 64"/>
                    <a:gd name="T18" fmla="*/ 18 w 54"/>
                    <a:gd name="T19" fmla="*/ 60 h 64"/>
                    <a:gd name="T20" fmla="*/ 18 w 54"/>
                    <a:gd name="T21" fmla="*/ 58 h 64"/>
                    <a:gd name="T22" fmla="*/ 17 w 54"/>
                    <a:gd name="T23" fmla="*/ 57 h 64"/>
                    <a:gd name="T24" fmla="*/ 16 w 54"/>
                    <a:gd name="T25" fmla="*/ 53 h 64"/>
                    <a:gd name="T26" fmla="*/ 22 w 54"/>
                    <a:gd name="T27" fmla="*/ 47 h 64"/>
                    <a:gd name="T28" fmla="*/ 26 w 54"/>
                    <a:gd name="T29" fmla="*/ 42 h 64"/>
                    <a:gd name="T30" fmla="*/ 32 w 54"/>
                    <a:gd name="T31" fmla="*/ 35 h 64"/>
                    <a:gd name="T32" fmla="*/ 37 w 54"/>
                    <a:gd name="T33" fmla="*/ 28 h 64"/>
                    <a:gd name="T34" fmla="*/ 41 w 54"/>
                    <a:gd name="T35" fmla="*/ 22 h 64"/>
                    <a:gd name="T36" fmla="*/ 46 w 54"/>
                    <a:gd name="T37" fmla="*/ 15 h 64"/>
                    <a:gd name="T38" fmla="*/ 51 w 54"/>
                    <a:gd name="T39" fmla="*/ 7 h 64"/>
                    <a:gd name="T40" fmla="*/ 54 w 54"/>
                    <a:gd name="T41" fmla="*/ 0 h 64"/>
                    <a:gd name="T42" fmla="*/ 51 w 54"/>
                    <a:gd name="T43" fmla="*/ 4 h 64"/>
                    <a:gd name="T44" fmla="*/ 46 w 54"/>
                    <a:gd name="T45" fmla="*/ 8 h 64"/>
                    <a:gd name="T46" fmla="*/ 41 w 54"/>
                    <a:gd name="T47" fmla="*/ 13 h 64"/>
                    <a:gd name="T48" fmla="*/ 38 w 54"/>
                    <a:gd name="T49" fmla="*/ 19 h 64"/>
                    <a:gd name="T50" fmla="*/ 39 w 54"/>
                    <a:gd name="T51" fmla="*/ 14 h 64"/>
                    <a:gd name="T52" fmla="*/ 40 w 54"/>
                    <a:gd name="T53" fmla="*/ 11 h 64"/>
                    <a:gd name="T54" fmla="*/ 41 w 54"/>
                    <a:gd name="T55" fmla="*/ 7 h 64"/>
                    <a:gd name="T56" fmla="*/ 43 w 54"/>
                    <a:gd name="T57" fmla="*/ 4 h 64"/>
                    <a:gd name="T58" fmla="*/ 43 w 54"/>
                    <a:gd name="T59" fmla="*/ 5 h 64"/>
                    <a:gd name="T60" fmla="*/ 38 w 54"/>
                    <a:gd name="T61" fmla="*/ 14 h 64"/>
                    <a:gd name="T62" fmla="*/ 30 w 54"/>
                    <a:gd name="T63" fmla="*/ 24 h 64"/>
                    <a:gd name="T64" fmla="*/ 21 w 54"/>
                    <a:gd name="T65" fmla="*/ 34 h 64"/>
                    <a:gd name="T66" fmla="*/ 10 w 54"/>
                    <a:gd name="T67" fmla="*/ 40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54" h="64">
                      <a:moveTo>
                        <a:pt x="10" y="40"/>
                      </a:moveTo>
                      <a:lnTo>
                        <a:pt x="8" y="42"/>
                      </a:lnTo>
                      <a:lnTo>
                        <a:pt x="6" y="43"/>
                      </a:lnTo>
                      <a:lnTo>
                        <a:pt x="2" y="44"/>
                      </a:lnTo>
                      <a:lnTo>
                        <a:pt x="0" y="45"/>
                      </a:lnTo>
                      <a:lnTo>
                        <a:pt x="5" y="49"/>
                      </a:lnTo>
                      <a:lnTo>
                        <a:pt x="10" y="53"/>
                      </a:lnTo>
                      <a:lnTo>
                        <a:pt x="16" y="58"/>
                      </a:lnTo>
                      <a:lnTo>
                        <a:pt x="19" y="64"/>
                      </a:lnTo>
                      <a:lnTo>
                        <a:pt x="18" y="60"/>
                      </a:lnTo>
                      <a:lnTo>
                        <a:pt x="18" y="58"/>
                      </a:lnTo>
                      <a:lnTo>
                        <a:pt x="17" y="57"/>
                      </a:lnTo>
                      <a:lnTo>
                        <a:pt x="16" y="53"/>
                      </a:lnTo>
                      <a:lnTo>
                        <a:pt x="22" y="47"/>
                      </a:lnTo>
                      <a:lnTo>
                        <a:pt x="26" y="42"/>
                      </a:lnTo>
                      <a:lnTo>
                        <a:pt x="32" y="35"/>
                      </a:lnTo>
                      <a:lnTo>
                        <a:pt x="37" y="28"/>
                      </a:lnTo>
                      <a:lnTo>
                        <a:pt x="41" y="22"/>
                      </a:lnTo>
                      <a:lnTo>
                        <a:pt x="46" y="15"/>
                      </a:lnTo>
                      <a:lnTo>
                        <a:pt x="51" y="7"/>
                      </a:lnTo>
                      <a:lnTo>
                        <a:pt x="54" y="0"/>
                      </a:lnTo>
                      <a:lnTo>
                        <a:pt x="51" y="4"/>
                      </a:lnTo>
                      <a:lnTo>
                        <a:pt x="46" y="8"/>
                      </a:lnTo>
                      <a:lnTo>
                        <a:pt x="41" y="13"/>
                      </a:lnTo>
                      <a:lnTo>
                        <a:pt x="38" y="19"/>
                      </a:lnTo>
                      <a:lnTo>
                        <a:pt x="39" y="14"/>
                      </a:lnTo>
                      <a:lnTo>
                        <a:pt x="40" y="11"/>
                      </a:lnTo>
                      <a:lnTo>
                        <a:pt x="41" y="7"/>
                      </a:lnTo>
                      <a:lnTo>
                        <a:pt x="43" y="4"/>
                      </a:lnTo>
                      <a:lnTo>
                        <a:pt x="43" y="5"/>
                      </a:lnTo>
                      <a:lnTo>
                        <a:pt x="38" y="14"/>
                      </a:lnTo>
                      <a:lnTo>
                        <a:pt x="30" y="24"/>
                      </a:lnTo>
                      <a:lnTo>
                        <a:pt x="21" y="34"/>
                      </a:lnTo>
                      <a:lnTo>
                        <a:pt x="10" y="4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74" name="Freeform 50"/>
                <p:cNvSpPr>
                  <a:spLocks/>
                </p:cNvSpPr>
                <p:nvPr/>
              </p:nvSpPr>
              <p:spPr bwMode="auto">
                <a:xfrm>
                  <a:off x="1701" y="3273"/>
                  <a:ext cx="56" cy="46"/>
                </a:xfrm>
                <a:custGeom>
                  <a:avLst/>
                  <a:gdLst>
                    <a:gd name="T0" fmla="*/ 83 w 113"/>
                    <a:gd name="T1" fmla="*/ 66 h 92"/>
                    <a:gd name="T2" fmla="*/ 73 w 113"/>
                    <a:gd name="T3" fmla="*/ 62 h 92"/>
                    <a:gd name="T4" fmla="*/ 64 w 113"/>
                    <a:gd name="T5" fmla="*/ 65 h 92"/>
                    <a:gd name="T6" fmla="*/ 58 w 113"/>
                    <a:gd name="T7" fmla="*/ 70 h 92"/>
                    <a:gd name="T8" fmla="*/ 58 w 113"/>
                    <a:gd name="T9" fmla="*/ 76 h 92"/>
                    <a:gd name="T10" fmla="*/ 64 w 113"/>
                    <a:gd name="T11" fmla="*/ 84 h 92"/>
                    <a:gd name="T12" fmla="*/ 58 w 113"/>
                    <a:gd name="T13" fmla="*/ 91 h 92"/>
                    <a:gd name="T14" fmla="*/ 40 w 113"/>
                    <a:gd name="T15" fmla="*/ 92 h 92"/>
                    <a:gd name="T16" fmla="*/ 26 w 113"/>
                    <a:gd name="T17" fmla="*/ 88 h 92"/>
                    <a:gd name="T18" fmla="*/ 20 w 113"/>
                    <a:gd name="T19" fmla="*/ 81 h 92"/>
                    <a:gd name="T20" fmla="*/ 23 w 113"/>
                    <a:gd name="T21" fmla="*/ 75 h 92"/>
                    <a:gd name="T22" fmla="*/ 32 w 113"/>
                    <a:gd name="T23" fmla="*/ 72 h 92"/>
                    <a:gd name="T24" fmla="*/ 35 w 113"/>
                    <a:gd name="T25" fmla="*/ 67 h 92"/>
                    <a:gd name="T26" fmla="*/ 27 w 113"/>
                    <a:gd name="T27" fmla="*/ 59 h 92"/>
                    <a:gd name="T28" fmla="*/ 20 w 113"/>
                    <a:gd name="T29" fmla="*/ 57 h 92"/>
                    <a:gd name="T30" fmla="*/ 7 w 113"/>
                    <a:gd name="T31" fmla="*/ 62 h 92"/>
                    <a:gd name="T32" fmla="*/ 4 w 113"/>
                    <a:gd name="T33" fmla="*/ 61 h 92"/>
                    <a:gd name="T34" fmla="*/ 19 w 113"/>
                    <a:gd name="T35" fmla="*/ 50 h 92"/>
                    <a:gd name="T36" fmla="*/ 37 w 113"/>
                    <a:gd name="T37" fmla="*/ 37 h 92"/>
                    <a:gd name="T38" fmla="*/ 55 w 113"/>
                    <a:gd name="T39" fmla="*/ 29 h 92"/>
                    <a:gd name="T40" fmla="*/ 55 w 113"/>
                    <a:gd name="T41" fmla="*/ 24 h 92"/>
                    <a:gd name="T42" fmla="*/ 40 w 113"/>
                    <a:gd name="T43" fmla="*/ 24 h 92"/>
                    <a:gd name="T44" fmla="*/ 24 w 113"/>
                    <a:gd name="T45" fmla="*/ 29 h 92"/>
                    <a:gd name="T46" fmla="*/ 9 w 113"/>
                    <a:gd name="T47" fmla="*/ 37 h 92"/>
                    <a:gd name="T48" fmla="*/ 3 w 113"/>
                    <a:gd name="T49" fmla="*/ 38 h 92"/>
                    <a:gd name="T50" fmla="*/ 7 w 113"/>
                    <a:gd name="T51" fmla="*/ 32 h 92"/>
                    <a:gd name="T52" fmla="*/ 11 w 113"/>
                    <a:gd name="T53" fmla="*/ 27 h 92"/>
                    <a:gd name="T54" fmla="*/ 22 w 113"/>
                    <a:gd name="T55" fmla="*/ 20 h 92"/>
                    <a:gd name="T56" fmla="*/ 34 w 113"/>
                    <a:gd name="T57" fmla="*/ 13 h 92"/>
                    <a:gd name="T58" fmla="*/ 48 w 113"/>
                    <a:gd name="T59" fmla="*/ 6 h 92"/>
                    <a:gd name="T60" fmla="*/ 60 w 113"/>
                    <a:gd name="T61" fmla="*/ 1 h 92"/>
                    <a:gd name="T62" fmla="*/ 67 w 113"/>
                    <a:gd name="T63" fmla="*/ 0 h 92"/>
                    <a:gd name="T64" fmla="*/ 71 w 113"/>
                    <a:gd name="T65" fmla="*/ 2 h 92"/>
                    <a:gd name="T66" fmla="*/ 75 w 113"/>
                    <a:gd name="T67" fmla="*/ 8 h 92"/>
                    <a:gd name="T68" fmla="*/ 84 w 113"/>
                    <a:gd name="T69" fmla="*/ 10 h 92"/>
                    <a:gd name="T70" fmla="*/ 98 w 113"/>
                    <a:gd name="T71" fmla="*/ 12 h 92"/>
                    <a:gd name="T72" fmla="*/ 106 w 113"/>
                    <a:gd name="T73" fmla="*/ 10 h 92"/>
                    <a:gd name="T74" fmla="*/ 110 w 113"/>
                    <a:gd name="T75" fmla="*/ 8 h 92"/>
                    <a:gd name="T76" fmla="*/ 110 w 113"/>
                    <a:gd name="T77" fmla="*/ 10 h 92"/>
                    <a:gd name="T78" fmla="*/ 101 w 113"/>
                    <a:gd name="T79" fmla="*/ 18 h 92"/>
                    <a:gd name="T80" fmla="*/ 96 w 113"/>
                    <a:gd name="T81" fmla="*/ 21 h 92"/>
                    <a:gd name="T82" fmla="*/ 101 w 113"/>
                    <a:gd name="T83" fmla="*/ 24 h 92"/>
                    <a:gd name="T84" fmla="*/ 106 w 113"/>
                    <a:gd name="T85" fmla="*/ 27 h 92"/>
                    <a:gd name="T86" fmla="*/ 101 w 113"/>
                    <a:gd name="T87" fmla="*/ 35 h 92"/>
                    <a:gd name="T88" fmla="*/ 96 w 113"/>
                    <a:gd name="T89" fmla="*/ 42 h 92"/>
                    <a:gd name="T90" fmla="*/ 100 w 113"/>
                    <a:gd name="T91" fmla="*/ 46 h 92"/>
                    <a:gd name="T92" fmla="*/ 101 w 113"/>
                    <a:gd name="T93" fmla="*/ 51 h 92"/>
                    <a:gd name="T94" fmla="*/ 98 w 113"/>
                    <a:gd name="T95" fmla="*/ 55 h 92"/>
                    <a:gd name="T96" fmla="*/ 98 w 113"/>
                    <a:gd name="T97" fmla="*/ 60 h 92"/>
                    <a:gd name="T98" fmla="*/ 98 w 113"/>
                    <a:gd name="T99" fmla="*/ 69 h 92"/>
                    <a:gd name="T100" fmla="*/ 95 w 113"/>
                    <a:gd name="T101" fmla="*/ 73 h 92"/>
                    <a:gd name="T102" fmla="*/ 94 w 113"/>
                    <a:gd name="T103" fmla="*/ 70 h 92"/>
                    <a:gd name="T104" fmla="*/ 92 w 113"/>
                    <a:gd name="T105" fmla="*/ 66 h 92"/>
                    <a:gd name="T106" fmla="*/ 90 w 113"/>
                    <a:gd name="T107" fmla="*/ 61 h 92"/>
                    <a:gd name="T108" fmla="*/ 87 w 113"/>
                    <a:gd name="T109" fmla="*/ 62 h 92"/>
                    <a:gd name="T110" fmla="*/ 87 w 113"/>
                    <a:gd name="T111" fmla="*/ 68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13" h="92">
                      <a:moveTo>
                        <a:pt x="87" y="70"/>
                      </a:moveTo>
                      <a:lnTo>
                        <a:pt x="83" y="66"/>
                      </a:lnTo>
                      <a:lnTo>
                        <a:pt x="78" y="63"/>
                      </a:lnTo>
                      <a:lnTo>
                        <a:pt x="73" y="62"/>
                      </a:lnTo>
                      <a:lnTo>
                        <a:pt x="69" y="62"/>
                      </a:lnTo>
                      <a:lnTo>
                        <a:pt x="64" y="65"/>
                      </a:lnTo>
                      <a:lnTo>
                        <a:pt x="61" y="67"/>
                      </a:lnTo>
                      <a:lnTo>
                        <a:pt x="58" y="70"/>
                      </a:lnTo>
                      <a:lnTo>
                        <a:pt x="58" y="73"/>
                      </a:lnTo>
                      <a:lnTo>
                        <a:pt x="58" y="76"/>
                      </a:lnTo>
                      <a:lnTo>
                        <a:pt x="60" y="81"/>
                      </a:lnTo>
                      <a:lnTo>
                        <a:pt x="64" y="84"/>
                      </a:lnTo>
                      <a:lnTo>
                        <a:pt x="71" y="86"/>
                      </a:lnTo>
                      <a:lnTo>
                        <a:pt x="58" y="91"/>
                      </a:lnTo>
                      <a:lnTo>
                        <a:pt x="48" y="92"/>
                      </a:lnTo>
                      <a:lnTo>
                        <a:pt x="40" y="92"/>
                      </a:lnTo>
                      <a:lnTo>
                        <a:pt x="32" y="91"/>
                      </a:lnTo>
                      <a:lnTo>
                        <a:pt x="26" y="88"/>
                      </a:lnTo>
                      <a:lnTo>
                        <a:pt x="23" y="84"/>
                      </a:lnTo>
                      <a:lnTo>
                        <a:pt x="20" y="81"/>
                      </a:lnTo>
                      <a:lnTo>
                        <a:pt x="19" y="76"/>
                      </a:lnTo>
                      <a:lnTo>
                        <a:pt x="23" y="75"/>
                      </a:lnTo>
                      <a:lnTo>
                        <a:pt x="27" y="74"/>
                      </a:lnTo>
                      <a:lnTo>
                        <a:pt x="32" y="72"/>
                      </a:lnTo>
                      <a:lnTo>
                        <a:pt x="35" y="70"/>
                      </a:lnTo>
                      <a:lnTo>
                        <a:pt x="35" y="67"/>
                      </a:lnTo>
                      <a:lnTo>
                        <a:pt x="32" y="63"/>
                      </a:lnTo>
                      <a:lnTo>
                        <a:pt x="27" y="59"/>
                      </a:lnTo>
                      <a:lnTo>
                        <a:pt x="24" y="57"/>
                      </a:lnTo>
                      <a:lnTo>
                        <a:pt x="20" y="57"/>
                      </a:lnTo>
                      <a:lnTo>
                        <a:pt x="15" y="59"/>
                      </a:lnTo>
                      <a:lnTo>
                        <a:pt x="7" y="62"/>
                      </a:lnTo>
                      <a:lnTo>
                        <a:pt x="0" y="66"/>
                      </a:lnTo>
                      <a:lnTo>
                        <a:pt x="4" y="61"/>
                      </a:lnTo>
                      <a:lnTo>
                        <a:pt x="11" y="55"/>
                      </a:lnTo>
                      <a:lnTo>
                        <a:pt x="19" y="50"/>
                      </a:lnTo>
                      <a:lnTo>
                        <a:pt x="27" y="43"/>
                      </a:lnTo>
                      <a:lnTo>
                        <a:pt x="37" y="37"/>
                      </a:lnTo>
                      <a:lnTo>
                        <a:pt x="46" y="32"/>
                      </a:lnTo>
                      <a:lnTo>
                        <a:pt x="55" y="29"/>
                      </a:lnTo>
                      <a:lnTo>
                        <a:pt x="62" y="27"/>
                      </a:lnTo>
                      <a:lnTo>
                        <a:pt x="55" y="24"/>
                      </a:lnTo>
                      <a:lnTo>
                        <a:pt x="47" y="23"/>
                      </a:lnTo>
                      <a:lnTo>
                        <a:pt x="40" y="24"/>
                      </a:lnTo>
                      <a:lnTo>
                        <a:pt x="32" y="25"/>
                      </a:lnTo>
                      <a:lnTo>
                        <a:pt x="24" y="29"/>
                      </a:lnTo>
                      <a:lnTo>
                        <a:pt x="16" y="32"/>
                      </a:lnTo>
                      <a:lnTo>
                        <a:pt x="9" y="37"/>
                      </a:lnTo>
                      <a:lnTo>
                        <a:pt x="1" y="42"/>
                      </a:lnTo>
                      <a:lnTo>
                        <a:pt x="3" y="38"/>
                      </a:lnTo>
                      <a:lnTo>
                        <a:pt x="4" y="36"/>
                      </a:lnTo>
                      <a:lnTo>
                        <a:pt x="7" y="32"/>
                      </a:lnTo>
                      <a:lnTo>
                        <a:pt x="8" y="30"/>
                      </a:lnTo>
                      <a:lnTo>
                        <a:pt x="11" y="27"/>
                      </a:lnTo>
                      <a:lnTo>
                        <a:pt x="16" y="23"/>
                      </a:lnTo>
                      <a:lnTo>
                        <a:pt x="22" y="20"/>
                      </a:lnTo>
                      <a:lnTo>
                        <a:pt x="27" y="16"/>
                      </a:lnTo>
                      <a:lnTo>
                        <a:pt x="34" y="13"/>
                      </a:lnTo>
                      <a:lnTo>
                        <a:pt x="41" y="9"/>
                      </a:lnTo>
                      <a:lnTo>
                        <a:pt x="48" y="6"/>
                      </a:lnTo>
                      <a:lnTo>
                        <a:pt x="54" y="4"/>
                      </a:lnTo>
                      <a:lnTo>
                        <a:pt x="60" y="1"/>
                      </a:lnTo>
                      <a:lnTo>
                        <a:pt x="63" y="0"/>
                      </a:lnTo>
                      <a:lnTo>
                        <a:pt x="67" y="0"/>
                      </a:lnTo>
                      <a:lnTo>
                        <a:pt x="69" y="0"/>
                      </a:lnTo>
                      <a:lnTo>
                        <a:pt x="71" y="2"/>
                      </a:lnTo>
                      <a:lnTo>
                        <a:pt x="73" y="5"/>
                      </a:lnTo>
                      <a:lnTo>
                        <a:pt x="75" y="8"/>
                      </a:lnTo>
                      <a:lnTo>
                        <a:pt x="78" y="9"/>
                      </a:lnTo>
                      <a:lnTo>
                        <a:pt x="84" y="10"/>
                      </a:lnTo>
                      <a:lnTo>
                        <a:pt x="91" y="12"/>
                      </a:lnTo>
                      <a:lnTo>
                        <a:pt x="98" y="12"/>
                      </a:lnTo>
                      <a:lnTo>
                        <a:pt x="103" y="10"/>
                      </a:lnTo>
                      <a:lnTo>
                        <a:pt x="106" y="10"/>
                      </a:lnTo>
                      <a:lnTo>
                        <a:pt x="108" y="9"/>
                      </a:lnTo>
                      <a:lnTo>
                        <a:pt x="110" y="8"/>
                      </a:lnTo>
                      <a:lnTo>
                        <a:pt x="113" y="6"/>
                      </a:lnTo>
                      <a:lnTo>
                        <a:pt x="110" y="10"/>
                      </a:lnTo>
                      <a:lnTo>
                        <a:pt x="106" y="15"/>
                      </a:lnTo>
                      <a:lnTo>
                        <a:pt x="101" y="18"/>
                      </a:lnTo>
                      <a:lnTo>
                        <a:pt x="96" y="20"/>
                      </a:lnTo>
                      <a:lnTo>
                        <a:pt x="96" y="21"/>
                      </a:lnTo>
                      <a:lnTo>
                        <a:pt x="99" y="23"/>
                      </a:lnTo>
                      <a:lnTo>
                        <a:pt x="101" y="24"/>
                      </a:lnTo>
                      <a:lnTo>
                        <a:pt x="106" y="24"/>
                      </a:lnTo>
                      <a:lnTo>
                        <a:pt x="106" y="27"/>
                      </a:lnTo>
                      <a:lnTo>
                        <a:pt x="105" y="30"/>
                      </a:lnTo>
                      <a:lnTo>
                        <a:pt x="101" y="35"/>
                      </a:lnTo>
                      <a:lnTo>
                        <a:pt x="95" y="38"/>
                      </a:lnTo>
                      <a:lnTo>
                        <a:pt x="96" y="42"/>
                      </a:lnTo>
                      <a:lnTo>
                        <a:pt x="98" y="44"/>
                      </a:lnTo>
                      <a:lnTo>
                        <a:pt x="100" y="46"/>
                      </a:lnTo>
                      <a:lnTo>
                        <a:pt x="102" y="47"/>
                      </a:lnTo>
                      <a:lnTo>
                        <a:pt x="101" y="51"/>
                      </a:lnTo>
                      <a:lnTo>
                        <a:pt x="100" y="53"/>
                      </a:lnTo>
                      <a:lnTo>
                        <a:pt x="98" y="55"/>
                      </a:lnTo>
                      <a:lnTo>
                        <a:pt x="95" y="57"/>
                      </a:lnTo>
                      <a:lnTo>
                        <a:pt x="98" y="60"/>
                      </a:lnTo>
                      <a:lnTo>
                        <a:pt x="98" y="63"/>
                      </a:lnTo>
                      <a:lnTo>
                        <a:pt x="98" y="69"/>
                      </a:lnTo>
                      <a:lnTo>
                        <a:pt x="96" y="74"/>
                      </a:lnTo>
                      <a:lnTo>
                        <a:pt x="95" y="73"/>
                      </a:lnTo>
                      <a:lnTo>
                        <a:pt x="95" y="72"/>
                      </a:lnTo>
                      <a:lnTo>
                        <a:pt x="94" y="70"/>
                      </a:lnTo>
                      <a:lnTo>
                        <a:pt x="93" y="69"/>
                      </a:lnTo>
                      <a:lnTo>
                        <a:pt x="92" y="66"/>
                      </a:lnTo>
                      <a:lnTo>
                        <a:pt x="91" y="63"/>
                      </a:lnTo>
                      <a:lnTo>
                        <a:pt x="90" y="61"/>
                      </a:lnTo>
                      <a:lnTo>
                        <a:pt x="87" y="59"/>
                      </a:lnTo>
                      <a:lnTo>
                        <a:pt x="87" y="62"/>
                      </a:lnTo>
                      <a:lnTo>
                        <a:pt x="87" y="65"/>
                      </a:lnTo>
                      <a:lnTo>
                        <a:pt x="87" y="68"/>
                      </a:lnTo>
                      <a:lnTo>
                        <a:pt x="87" y="7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75" name="Freeform 51"/>
                <p:cNvSpPr>
                  <a:spLocks/>
                </p:cNvSpPr>
                <p:nvPr/>
              </p:nvSpPr>
              <p:spPr bwMode="auto">
                <a:xfrm>
                  <a:off x="1708" y="3328"/>
                  <a:ext cx="41" cy="20"/>
                </a:xfrm>
                <a:custGeom>
                  <a:avLst/>
                  <a:gdLst>
                    <a:gd name="T0" fmla="*/ 77 w 80"/>
                    <a:gd name="T1" fmla="*/ 5 h 39"/>
                    <a:gd name="T2" fmla="*/ 78 w 80"/>
                    <a:gd name="T3" fmla="*/ 9 h 39"/>
                    <a:gd name="T4" fmla="*/ 79 w 80"/>
                    <a:gd name="T5" fmla="*/ 12 h 39"/>
                    <a:gd name="T6" fmla="*/ 79 w 80"/>
                    <a:gd name="T7" fmla="*/ 16 h 39"/>
                    <a:gd name="T8" fmla="*/ 80 w 80"/>
                    <a:gd name="T9" fmla="*/ 19 h 39"/>
                    <a:gd name="T10" fmla="*/ 79 w 80"/>
                    <a:gd name="T11" fmla="*/ 22 h 39"/>
                    <a:gd name="T12" fmla="*/ 78 w 80"/>
                    <a:gd name="T13" fmla="*/ 24 h 39"/>
                    <a:gd name="T14" fmla="*/ 76 w 80"/>
                    <a:gd name="T15" fmla="*/ 26 h 39"/>
                    <a:gd name="T16" fmla="*/ 75 w 80"/>
                    <a:gd name="T17" fmla="*/ 28 h 39"/>
                    <a:gd name="T18" fmla="*/ 63 w 80"/>
                    <a:gd name="T19" fmla="*/ 34 h 39"/>
                    <a:gd name="T20" fmla="*/ 52 w 80"/>
                    <a:gd name="T21" fmla="*/ 38 h 39"/>
                    <a:gd name="T22" fmla="*/ 41 w 80"/>
                    <a:gd name="T23" fmla="*/ 39 h 39"/>
                    <a:gd name="T24" fmla="*/ 31 w 80"/>
                    <a:gd name="T25" fmla="*/ 38 h 39"/>
                    <a:gd name="T26" fmla="*/ 22 w 80"/>
                    <a:gd name="T27" fmla="*/ 35 h 39"/>
                    <a:gd name="T28" fmla="*/ 12 w 80"/>
                    <a:gd name="T29" fmla="*/ 32 h 39"/>
                    <a:gd name="T30" fmla="*/ 5 w 80"/>
                    <a:gd name="T31" fmla="*/ 27 h 39"/>
                    <a:gd name="T32" fmla="*/ 0 w 80"/>
                    <a:gd name="T33" fmla="*/ 24 h 39"/>
                    <a:gd name="T34" fmla="*/ 2 w 80"/>
                    <a:gd name="T35" fmla="*/ 24 h 39"/>
                    <a:gd name="T36" fmla="*/ 7 w 80"/>
                    <a:gd name="T37" fmla="*/ 24 h 39"/>
                    <a:gd name="T38" fmla="*/ 11 w 80"/>
                    <a:gd name="T39" fmla="*/ 24 h 39"/>
                    <a:gd name="T40" fmla="*/ 15 w 80"/>
                    <a:gd name="T41" fmla="*/ 24 h 39"/>
                    <a:gd name="T42" fmla="*/ 20 w 80"/>
                    <a:gd name="T43" fmla="*/ 24 h 39"/>
                    <a:gd name="T44" fmla="*/ 27 w 80"/>
                    <a:gd name="T45" fmla="*/ 23 h 39"/>
                    <a:gd name="T46" fmla="*/ 34 w 80"/>
                    <a:gd name="T47" fmla="*/ 22 h 39"/>
                    <a:gd name="T48" fmla="*/ 41 w 80"/>
                    <a:gd name="T49" fmla="*/ 19 h 39"/>
                    <a:gd name="T50" fmla="*/ 48 w 80"/>
                    <a:gd name="T51" fmla="*/ 17 h 39"/>
                    <a:gd name="T52" fmla="*/ 55 w 80"/>
                    <a:gd name="T53" fmla="*/ 12 h 39"/>
                    <a:gd name="T54" fmla="*/ 62 w 80"/>
                    <a:gd name="T55" fmla="*/ 7 h 39"/>
                    <a:gd name="T56" fmla="*/ 69 w 80"/>
                    <a:gd name="T57" fmla="*/ 0 h 39"/>
                    <a:gd name="T58" fmla="*/ 71 w 80"/>
                    <a:gd name="T59" fmla="*/ 0 h 39"/>
                    <a:gd name="T60" fmla="*/ 73 w 80"/>
                    <a:gd name="T61" fmla="*/ 1 h 39"/>
                    <a:gd name="T62" fmla="*/ 75 w 80"/>
                    <a:gd name="T63" fmla="*/ 3 h 39"/>
                    <a:gd name="T64" fmla="*/ 77 w 80"/>
                    <a:gd name="T65" fmla="*/ 5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0" h="39">
                      <a:moveTo>
                        <a:pt x="77" y="5"/>
                      </a:moveTo>
                      <a:lnTo>
                        <a:pt x="78" y="9"/>
                      </a:lnTo>
                      <a:lnTo>
                        <a:pt x="79" y="12"/>
                      </a:lnTo>
                      <a:lnTo>
                        <a:pt x="79" y="16"/>
                      </a:lnTo>
                      <a:lnTo>
                        <a:pt x="80" y="19"/>
                      </a:lnTo>
                      <a:lnTo>
                        <a:pt x="79" y="22"/>
                      </a:lnTo>
                      <a:lnTo>
                        <a:pt x="78" y="24"/>
                      </a:lnTo>
                      <a:lnTo>
                        <a:pt x="76" y="26"/>
                      </a:lnTo>
                      <a:lnTo>
                        <a:pt x="75" y="28"/>
                      </a:lnTo>
                      <a:lnTo>
                        <a:pt x="63" y="34"/>
                      </a:lnTo>
                      <a:lnTo>
                        <a:pt x="52" y="38"/>
                      </a:lnTo>
                      <a:lnTo>
                        <a:pt x="41" y="39"/>
                      </a:lnTo>
                      <a:lnTo>
                        <a:pt x="31" y="38"/>
                      </a:lnTo>
                      <a:lnTo>
                        <a:pt x="22" y="35"/>
                      </a:lnTo>
                      <a:lnTo>
                        <a:pt x="12" y="32"/>
                      </a:lnTo>
                      <a:lnTo>
                        <a:pt x="5" y="27"/>
                      </a:lnTo>
                      <a:lnTo>
                        <a:pt x="0" y="24"/>
                      </a:lnTo>
                      <a:lnTo>
                        <a:pt x="2" y="24"/>
                      </a:lnTo>
                      <a:lnTo>
                        <a:pt x="7" y="24"/>
                      </a:lnTo>
                      <a:lnTo>
                        <a:pt x="11" y="24"/>
                      </a:lnTo>
                      <a:lnTo>
                        <a:pt x="15" y="24"/>
                      </a:lnTo>
                      <a:lnTo>
                        <a:pt x="20" y="24"/>
                      </a:lnTo>
                      <a:lnTo>
                        <a:pt x="27" y="23"/>
                      </a:lnTo>
                      <a:lnTo>
                        <a:pt x="34" y="22"/>
                      </a:lnTo>
                      <a:lnTo>
                        <a:pt x="41" y="19"/>
                      </a:lnTo>
                      <a:lnTo>
                        <a:pt x="48" y="17"/>
                      </a:lnTo>
                      <a:lnTo>
                        <a:pt x="55" y="12"/>
                      </a:lnTo>
                      <a:lnTo>
                        <a:pt x="62" y="7"/>
                      </a:lnTo>
                      <a:lnTo>
                        <a:pt x="69" y="0"/>
                      </a:lnTo>
                      <a:lnTo>
                        <a:pt x="71" y="0"/>
                      </a:lnTo>
                      <a:lnTo>
                        <a:pt x="73" y="1"/>
                      </a:lnTo>
                      <a:lnTo>
                        <a:pt x="75" y="3"/>
                      </a:lnTo>
                      <a:lnTo>
                        <a:pt x="77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76" name="Freeform 52"/>
                <p:cNvSpPr>
                  <a:spLocks/>
                </p:cNvSpPr>
                <p:nvPr/>
              </p:nvSpPr>
              <p:spPr bwMode="auto">
                <a:xfrm>
                  <a:off x="1686" y="3315"/>
                  <a:ext cx="14" cy="25"/>
                </a:xfrm>
                <a:custGeom>
                  <a:avLst/>
                  <a:gdLst>
                    <a:gd name="T0" fmla="*/ 10 w 26"/>
                    <a:gd name="T1" fmla="*/ 15 h 51"/>
                    <a:gd name="T2" fmla="*/ 7 w 26"/>
                    <a:gd name="T3" fmla="*/ 22 h 51"/>
                    <a:gd name="T4" fmla="*/ 7 w 26"/>
                    <a:gd name="T5" fmla="*/ 28 h 51"/>
                    <a:gd name="T6" fmla="*/ 8 w 26"/>
                    <a:gd name="T7" fmla="*/ 32 h 51"/>
                    <a:gd name="T8" fmla="*/ 10 w 26"/>
                    <a:gd name="T9" fmla="*/ 38 h 51"/>
                    <a:gd name="T10" fmla="*/ 14 w 26"/>
                    <a:gd name="T11" fmla="*/ 41 h 51"/>
                    <a:gd name="T12" fmla="*/ 17 w 26"/>
                    <a:gd name="T13" fmla="*/ 42 h 51"/>
                    <a:gd name="T14" fmla="*/ 22 w 26"/>
                    <a:gd name="T15" fmla="*/ 43 h 51"/>
                    <a:gd name="T16" fmla="*/ 24 w 26"/>
                    <a:gd name="T17" fmla="*/ 44 h 51"/>
                    <a:gd name="T18" fmla="*/ 26 w 26"/>
                    <a:gd name="T19" fmla="*/ 45 h 51"/>
                    <a:gd name="T20" fmla="*/ 26 w 26"/>
                    <a:gd name="T21" fmla="*/ 46 h 51"/>
                    <a:gd name="T22" fmla="*/ 26 w 26"/>
                    <a:gd name="T23" fmla="*/ 49 h 51"/>
                    <a:gd name="T24" fmla="*/ 26 w 26"/>
                    <a:gd name="T25" fmla="*/ 51 h 51"/>
                    <a:gd name="T26" fmla="*/ 25 w 26"/>
                    <a:gd name="T27" fmla="*/ 51 h 51"/>
                    <a:gd name="T28" fmla="*/ 23 w 26"/>
                    <a:gd name="T29" fmla="*/ 51 h 51"/>
                    <a:gd name="T30" fmla="*/ 18 w 26"/>
                    <a:gd name="T31" fmla="*/ 51 h 51"/>
                    <a:gd name="T32" fmla="*/ 15 w 26"/>
                    <a:gd name="T33" fmla="*/ 50 h 51"/>
                    <a:gd name="T34" fmla="*/ 11 w 26"/>
                    <a:gd name="T35" fmla="*/ 47 h 51"/>
                    <a:gd name="T36" fmla="*/ 10 w 26"/>
                    <a:gd name="T37" fmla="*/ 45 h 51"/>
                    <a:gd name="T38" fmla="*/ 10 w 26"/>
                    <a:gd name="T39" fmla="*/ 43 h 51"/>
                    <a:gd name="T40" fmla="*/ 10 w 26"/>
                    <a:gd name="T41" fmla="*/ 38 h 51"/>
                    <a:gd name="T42" fmla="*/ 3 w 26"/>
                    <a:gd name="T43" fmla="*/ 32 h 51"/>
                    <a:gd name="T44" fmla="*/ 0 w 26"/>
                    <a:gd name="T45" fmla="*/ 22 h 51"/>
                    <a:gd name="T46" fmla="*/ 0 w 26"/>
                    <a:gd name="T47" fmla="*/ 13 h 51"/>
                    <a:gd name="T48" fmla="*/ 2 w 26"/>
                    <a:gd name="T49" fmla="*/ 6 h 51"/>
                    <a:gd name="T50" fmla="*/ 5 w 26"/>
                    <a:gd name="T51" fmla="*/ 4 h 51"/>
                    <a:gd name="T52" fmla="*/ 6 w 26"/>
                    <a:gd name="T53" fmla="*/ 1 h 51"/>
                    <a:gd name="T54" fmla="*/ 8 w 26"/>
                    <a:gd name="T55" fmla="*/ 0 h 51"/>
                    <a:gd name="T56" fmla="*/ 9 w 26"/>
                    <a:gd name="T57" fmla="*/ 0 h 51"/>
                    <a:gd name="T58" fmla="*/ 10 w 26"/>
                    <a:gd name="T59" fmla="*/ 2 h 51"/>
                    <a:gd name="T60" fmla="*/ 11 w 26"/>
                    <a:gd name="T61" fmla="*/ 6 h 51"/>
                    <a:gd name="T62" fmla="*/ 11 w 26"/>
                    <a:gd name="T63" fmla="*/ 11 h 51"/>
                    <a:gd name="T64" fmla="*/ 10 w 26"/>
                    <a:gd name="T65" fmla="*/ 15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6" h="51">
                      <a:moveTo>
                        <a:pt x="10" y="15"/>
                      </a:moveTo>
                      <a:lnTo>
                        <a:pt x="7" y="22"/>
                      </a:lnTo>
                      <a:lnTo>
                        <a:pt x="7" y="28"/>
                      </a:lnTo>
                      <a:lnTo>
                        <a:pt x="8" y="32"/>
                      </a:lnTo>
                      <a:lnTo>
                        <a:pt x="10" y="38"/>
                      </a:lnTo>
                      <a:lnTo>
                        <a:pt x="14" y="41"/>
                      </a:lnTo>
                      <a:lnTo>
                        <a:pt x="17" y="42"/>
                      </a:lnTo>
                      <a:lnTo>
                        <a:pt x="22" y="43"/>
                      </a:lnTo>
                      <a:lnTo>
                        <a:pt x="24" y="44"/>
                      </a:lnTo>
                      <a:lnTo>
                        <a:pt x="26" y="45"/>
                      </a:lnTo>
                      <a:lnTo>
                        <a:pt x="26" y="46"/>
                      </a:lnTo>
                      <a:lnTo>
                        <a:pt x="26" y="49"/>
                      </a:lnTo>
                      <a:lnTo>
                        <a:pt x="26" y="51"/>
                      </a:lnTo>
                      <a:lnTo>
                        <a:pt x="25" y="51"/>
                      </a:lnTo>
                      <a:lnTo>
                        <a:pt x="23" y="51"/>
                      </a:lnTo>
                      <a:lnTo>
                        <a:pt x="18" y="51"/>
                      </a:lnTo>
                      <a:lnTo>
                        <a:pt x="15" y="50"/>
                      </a:lnTo>
                      <a:lnTo>
                        <a:pt x="11" y="47"/>
                      </a:lnTo>
                      <a:lnTo>
                        <a:pt x="10" y="45"/>
                      </a:lnTo>
                      <a:lnTo>
                        <a:pt x="10" y="43"/>
                      </a:lnTo>
                      <a:lnTo>
                        <a:pt x="10" y="38"/>
                      </a:lnTo>
                      <a:lnTo>
                        <a:pt x="3" y="32"/>
                      </a:lnTo>
                      <a:lnTo>
                        <a:pt x="0" y="22"/>
                      </a:lnTo>
                      <a:lnTo>
                        <a:pt x="0" y="13"/>
                      </a:lnTo>
                      <a:lnTo>
                        <a:pt x="2" y="6"/>
                      </a:lnTo>
                      <a:lnTo>
                        <a:pt x="5" y="4"/>
                      </a:lnTo>
                      <a:lnTo>
                        <a:pt x="6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0" y="2"/>
                      </a:lnTo>
                      <a:lnTo>
                        <a:pt x="11" y="6"/>
                      </a:lnTo>
                      <a:lnTo>
                        <a:pt x="11" y="11"/>
                      </a:lnTo>
                      <a:lnTo>
                        <a:pt x="1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77" name="Freeform 53"/>
                <p:cNvSpPr>
                  <a:spLocks/>
                </p:cNvSpPr>
                <p:nvPr/>
              </p:nvSpPr>
              <p:spPr bwMode="auto">
                <a:xfrm>
                  <a:off x="1690" y="3344"/>
                  <a:ext cx="16" cy="17"/>
                </a:xfrm>
                <a:custGeom>
                  <a:avLst/>
                  <a:gdLst>
                    <a:gd name="T0" fmla="*/ 31 w 31"/>
                    <a:gd name="T1" fmla="*/ 32 h 32"/>
                    <a:gd name="T2" fmla="*/ 24 w 31"/>
                    <a:gd name="T3" fmla="*/ 29 h 32"/>
                    <a:gd name="T4" fmla="*/ 17 w 31"/>
                    <a:gd name="T5" fmla="*/ 24 h 32"/>
                    <a:gd name="T6" fmla="*/ 10 w 31"/>
                    <a:gd name="T7" fmla="*/ 20 h 32"/>
                    <a:gd name="T8" fmla="*/ 7 w 31"/>
                    <a:gd name="T9" fmla="*/ 15 h 32"/>
                    <a:gd name="T10" fmla="*/ 5 w 31"/>
                    <a:gd name="T11" fmla="*/ 10 h 32"/>
                    <a:gd name="T12" fmla="*/ 1 w 31"/>
                    <a:gd name="T13" fmla="*/ 6 h 32"/>
                    <a:gd name="T14" fmla="*/ 0 w 31"/>
                    <a:gd name="T15" fmla="*/ 2 h 32"/>
                    <a:gd name="T16" fmla="*/ 2 w 31"/>
                    <a:gd name="T17" fmla="*/ 0 h 32"/>
                    <a:gd name="T18" fmla="*/ 6 w 31"/>
                    <a:gd name="T19" fmla="*/ 1 h 32"/>
                    <a:gd name="T20" fmla="*/ 9 w 31"/>
                    <a:gd name="T21" fmla="*/ 3 h 32"/>
                    <a:gd name="T22" fmla="*/ 13 w 31"/>
                    <a:gd name="T23" fmla="*/ 7 h 32"/>
                    <a:gd name="T24" fmla="*/ 18 w 31"/>
                    <a:gd name="T25" fmla="*/ 8 h 32"/>
                    <a:gd name="T26" fmla="*/ 17 w 31"/>
                    <a:gd name="T27" fmla="*/ 14 h 32"/>
                    <a:gd name="T28" fmla="*/ 17 w 31"/>
                    <a:gd name="T29" fmla="*/ 16 h 32"/>
                    <a:gd name="T30" fmla="*/ 18 w 31"/>
                    <a:gd name="T31" fmla="*/ 18 h 32"/>
                    <a:gd name="T32" fmla="*/ 20 w 31"/>
                    <a:gd name="T33" fmla="*/ 20 h 32"/>
                    <a:gd name="T34" fmla="*/ 23 w 31"/>
                    <a:gd name="T35" fmla="*/ 22 h 32"/>
                    <a:gd name="T36" fmla="*/ 28 w 31"/>
                    <a:gd name="T37" fmla="*/ 25 h 32"/>
                    <a:gd name="T38" fmla="*/ 30 w 31"/>
                    <a:gd name="T39" fmla="*/ 29 h 32"/>
                    <a:gd name="T40" fmla="*/ 31 w 31"/>
                    <a:gd name="T41" fmla="*/ 32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31" h="32">
                      <a:moveTo>
                        <a:pt x="31" y="32"/>
                      </a:moveTo>
                      <a:lnTo>
                        <a:pt x="24" y="29"/>
                      </a:lnTo>
                      <a:lnTo>
                        <a:pt x="17" y="24"/>
                      </a:lnTo>
                      <a:lnTo>
                        <a:pt x="10" y="20"/>
                      </a:lnTo>
                      <a:lnTo>
                        <a:pt x="7" y="15"/>
                      </a:lnTo>
                      <a:lnTo>
                        <a:pt x="5" y="10"/>
                      </a:lnTo>
                      <a:lnTo>
                        <a:pt x="1" y="6"/>
                      </a:ln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6" y="1"/>
                      </a:lnTo>
                      <a:lnTo>
                        <a:pt x="9" y="3"/>
                      </a:lnTo>
                      <a:lnTo>
                        <a:pt x="13" y="7"/>
                      </a:lnTo>
                      <a:lnTo>
                        <a:pt x="18" y="8"/>
                      </a:lnTo>
                      <a:lnTo>
                        <a:pt x="17" y="14"/>
                      </a:lnTo>
                      <a:lnTo>
                        <a:pt x="17" y="16"/>
                      </a:lnTo>
                      <a:lnTo>
                        <a:pt x="18" y="18"/>
                      </a:lnTo>
                      <a:lnTo>
                        <a:pt x="20" y="20"/>
                      </a:lnTo>
                      <a:lnTo>
                        <a:pt x="23" y="22"/>
                      </a:lnTo>
                      <a:lnTo>
                        <a:pt x="28" y="25"/>
                      </a:lnTo>
                      <a:lnTo>
                        <a:pt x="30" y="29"/>
                      </a:lnTo>
                      <a:lnTo>
                        <a:pt x="31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78" name="Freeform 54"/>
                <p:cNvSpPr>
                  <a:spLocks/>
                </p:cNvSpPr>
                <p:nvPr/>
              </p:nvSpPr>
              <p:spPr bwMode="auto">
                <a:xfrm>
                  <a:off x="1730" y="3304"/>
                  <a:ext cx="15" cy="12"/>
                </a:xfrm>
                <a:custGeom>
                  <a:avLst/>
                  <a:gdLst>
                    <a:gd name="T0" fmla="*/ 24 w 29"/>
                    <a:gd name="T1" fmla="*/ 18 h 24"/>
                    <a:gd name="T2" fmla="*/ 26 w 29"/>
                    <a:gd name="T3" fmla="*/ 15 h 24"/>
                    <a:gd name="T4" fmla="*/ 27 w 29"/>
                    <a:gd name="T5" fmla="*/ 13 h 24"/>
                    <a:gd name="T6" fmla="*/ 29 w 29"/>
                    <a:gd name="T7" fmla="*/ 11 h 24"/>
                    <a:gd name="T8" fmla="*/ 29 w 29"/>
                    <a:gd name="T9" fmla="*/ 8 h 24"/>
                    <a:gd name="T10" fmla="*/ 25 w 29"/>
                    <a:gd name="T11" fmla="*/ 4 h 24"/>
                    <a:gd name="T12" fmla="*/ 20 w 29"/>
                    <a:gd name="T13" fmla="*/ 1 h 24"/>
                    <a:gd name="T14" fmla="*/ 15 w 29"/>
                    <a:gd name="T15" fmla="*/ 0 h 24"/>
                    <a:gd name="T16" fmla="*/ 11 w 29"/>
                    <a:gd name="T17" fmla="*/ 0 h 24"/>
                    <a:gd name="T18" fmla="*/ 6 w 29"/>
                    <a:gd name="T19" fmla="*/ 3 h 24"/>
                    <a:gd name="T20" fmla="*/ 3 w 29"/>
                    <a:gd name="T21" fmla="*/ 5 h 24"/>
                    <a:gd name="T22" fmla="*/ 0 w 29"/>
                    <a:gd name="T23" fmla="*/ 8 h 24"/>
                    <a:gd name="T24" fmla="*/ 0 w 29"/>
                    <a:gd name="T25" fmla="*/ 11 h 24"/>
                    <a:gd name="T26" fmla="*/ 0 w 29"/>
                    <a:gd name="T27" fmla="*/ 14 h 24"/>
                    <a:gd name="T28" fmla="*/ 2 w 29"/>
                    <a:gd name="T29" fmla="*/ 19 h 24"/>
                    <a:gd name="T30" fmla="*/ 6 w 29"/>
                    <a:gd name="T31" fmla="*/ 22 h 24"/>
                    <a:gd name="T32" fmla="*/ 13 w 29"/>
                    <a:gd name="T33" fmla="*/ 24 h 24"/>
                    <a:gd name="T34" fmla="*/ 17 w 29"/>
                    <a:gd name="T35" fmla="*/ 23 h 24"/>
                    <a:gd name="T36" fmla="*/ 20 w 29"/>
                    <a:gd name="T37" fmla="*/ 22 h 24"/>
                    <a:gd name="T38" fmla="*/ 21 w 29"/>
                    <a:gd name="T39" fmla="*/ 20 h 24"/>
                    <a:gd name="T40" fmla="*/ 24 w 29"/>
                    <a:gd name="T41" fmla="*/ 18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9" h="24">
                      <a:moveTo>
                        <a:pt x="24" y="18"/>
                      </a:moveTo>
                      <a:lnTo>
                        <a:pt x="26" y="15"/>
                      </a:lnTo>
                      <a:lnTo>
                        <a:pt x="27" y="13"/>
                      </a:lnTo>
                      <a:lnTo>
                        <a:pt x="29" y="11"/>
                      </a:lnTo>
                      <a:lnTo>
                        <a:pt x="29" y="8"/>
                      </a:lnTo>
                      <a:lnTo>
                        <a:pt x="25" y="4"/>
                      </a:lnTo>
                      <a:lnTo>
                        <a:pt x="20" y="1"/>
                      </a:lnTo>
                      <a:lnTo>
                        <a:pt x="15" y="0"/>
                      </a:lnTo>
                      <a:lnTo>
                        <a:pt x="11" y="0"/>
                      </a:lnTo>
                      <a:lnTo>
                        <a:pt x="6" y="3"/>
                      </a:lnTo>
                      <a:lnTo>
                        <a:pt x="3" y="5"/>
                      </a:lnTo>
                      <a:lnTo>
                        <a:pt x="0" y="8"/>
                      </a:lnTo>
                      <a:lnTo>
                        <a:pt x="0" y="11"/>
                      </a:lnTo>
                      <a:lnTo>
                        <a:pt x="0" y="14"/>
                      </a:lnTo>
                      <a:lnTo>
                        <a:pt x="2" y="19"/>
                      </a:lnTo>
                      <a:lnTo>
                        <a:pt x="6" y="22"/>
                      </a:lnTo>
                      <a:lnTo>
                        <a:pt x="13" y="24"/>
                      </a:lnTo>
                      <a:lnTo>
                        <a:pt x="17" y="23"/>
                      </a:lnTo>
                      <a:lnTo>
                        <a:pt x="20" y="22"/>
                      </a:lnTo>
                      <a:lnTo>
                        <a:pt x="21" y="20"/>
                      </a:lnTo>
                      <a:lnTo>
                        <a:pt x="24" y="18"/>
                      </a:lnTo>
                      <a:close/>
                    </a:path>
                  </a:pathLst>
                </a:custGeom>
                <a:solidFill>
                  <a:srgbClr val="ADAD8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79" name="Freeform 55"/>
                <p:cNvSpPr>
                  <a:spLocks/>
                </p:cNvSpPr>
                <p:nvPr/>
              </p:nvSpPr>
              <p:spPr bwMode="auto">
                <a:xfrm>
                  <a:off x="1568" y="3305"/>
                  <a:ext cx="14" cy="11"/>
                </a:xfrm>
                <a:custGeom>
                  <a:avLst/>
                  <a:gdLst>
                    <a:gd name="T0" fmla="*/ 28 w 28"/>
                    <a:gd name="T1" fmla="*/ 2 h 20"/>
                    <a:gd name="T2" fmla="*/ 23 w 28"/>
                    <a:gd name="T3" fmla="*/ 11 h 20"/>
                    <a:gd name="T4" fmla="*/ 15 w 28"/>
                    <a:gd name="T5" fmla="*/ 16 h 20"/>
                    <a:gd name="T6" fmla="*/ 6 w 28"/>
                    <a:gd name="T7" fmla="*/ 19 h 20"/>
                    <a:gd name="T8" fmla="*/ 1 w 28"/>
                    <a:gd name="T9" fmla="*/ 20 h 20"/>
                    <a:gd name="T10" fmla="*/ 0 w 28"/>
                    <a:gd name="T11" fmla="*/ 15 h 20"/>
                    <a:gd name="T12" fmla="*/ 1 w 28"/>
                    <a:gd name="T13" fmla="*/ 10 h 20"/>
                    <a:gd name="T14" fmla="*/ 3 w 28"/>
                    <a:gd name="T15" fmla="*/ 5 h 20"/>
                    <a:gd name="T16" fmla="*/ 6 w 28"/>
                    <a:gd name="T17" fmla="*/ 2 h 20"/>
                    <a:gd name="T18" fmla="*/ 11 w 28"/>
                    <a:gd name="T19" fmla="*/ 1 h 20"/>
                    <a:gd name="T20" fmla="*/ 17 w 28"/>
                    <a:gd name="T21" fmla="*/ 0 h 20"/>
                    <a:gd name="T22" fmla="*/ 23 w 28"/>
                    <a:gd name="T23" fmla="*/ 0 h 20"/>
                    <a:gd name="T24" fmla="*/ 28 w 28"/>
                    <a:gd name="T25" fmla="*/ 2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8" h="20">
                      <a:moveTo>
                        <a:pt x="28" y="2"/>
                      </a:moveTo>
                      <a:lnTo>
                        <a:pt x="23" y="11"/>
                      </a:lnTo>
                      <a:lnTo>
                        <a:pt x="15" y="16"/>
                      </a:lnTo>
                      <a:lnTo>
                        <a:pt x="6" y="19"/>
                      </a:lnTo>
                      <a:lnTo>
                        <a:pt x="1" y="20"/>
                      </a:lnTo>
                      <a:lnTo>
                        <a:pt x="0" y="15"/>
                      </a:lnTo>
                      <a:lnTo>
                        <a:pt x="1" y="10"/>
                      </a:lnTo>
                      <a:lnTo>
                        <a:pt x="3" y="5"/>
                      </a:lnTo>
                      <a:lnTo>
                        <a:pt x="6" y="2"/>
                      </a:lnTo>
                      <a:lnTo>
                        <a:pt x="11" y="1"/>
                      </a:lnTo>
                      <a:lnTo>
                        <a:pt x="17" y="0"/>
                      </a:lnTo>
                      <a:lnTo>
                        <a:pt x="23" y="0"/>
                      </a:lnTo>
                      <a:lnTo>
                        <a:pt x="28" y="2"/>
                      </a:lnTo>
                      <a:close/>
                    </a:path>
                  </a:pathLst>
                </a:custGeom>
                <a:solidFill>
                  <a:srgbClr val="ADAD8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80" name="Freeform 56"/>
                <p:cNvSpPr>
                  <a:spLocks/>
                </p:cNvSpPr>
                <p:nvPr/>
              </p:nvSpPr>
              <p:spPr bwMode="auto">
                <a:xfrm>
                  <a:off x="1510" y="3297"/>
                  <a:ext cx="30" cy="24"/>
                </a:xfrm>
                <a:custGeom>
                  <a:avLst/>
                  <a:gdLst>
                    <a:gd name="T0" fmla="*/ 19 w 61"/>
                    <a:gd name="T1" fmla="*/ 49 h 49"/>
                    <a:gd name="T2" fmla="*/ 23 w 61"/>
                    <a:gd name="T3" fmla="*/ 43 h 49"/>
                    <a:gd name="T4" fmla="*/ 27 w 61"/>
                    <a:gd name="T5" fmla="*/ 36 h 49"/>
                    <a:gd name="T6" fmla="*/ 31 w 61"/>
                    <a:gd name="T7" fmla="*/ 30 h 49"/>
                    <a:gd name="T8" fmla="*/ 36 w 61"/>
                    <a:gd name="T9" fmla="*/ 25 h 49"/>
                    <a:gd name="T10" fmla="*/ 42 w 61"/>
                    <a:gd name="T11" fmla="*/ 20 h 49"/>
                    <a:gd name="T12" fmla="*/ 47 w 61"/>
                    <a:gd name="T13" fmla="*/ 15 h 49"/>
                    <a:gd name="T14" fmla="*/ 53 w 61"/>
                    <a:gd name="T15" fmla="*/ 12 h 49"/>
                    <a:gd name="T16" fmla="*/ 61 w 61"/>
                    <a:gd name="T17" fmla="*/ 8 h 49"/>
                    <a:gd name="T18" fmla="*/ 61 w 61"/>
                    <a:gd name="T19" fmla="*/ 0 h 49"/>
                    <a:gd name="T20" fmla="*/ 52 w 61"/>
                    <a:gd name="T21" fmla="*/ 1 h 49"/>
                    <a:gd name="T22" fmla="*/ 44 w 61"/>
                    <a:gd name="T23" fmla="*/ 4 h 49"/>
                    <a:gd name="T24" fmla="*/ 36 w 61"/>
                    <a:gd name="T25" fmla="*/ 7 h 49"/>
                    <a:gd name="T26" fmla="*/ 28 w 61"/>
                    <a:gd name="T27" fmla="*/ 11 h 49"/>
                    <a:gd name="T28" fmla="*/ 20 w 61"/>
                    <a:gd name="T29" fmla="*/ 16 h 49"/>
                    <a:gd name="T30" fmla="*/ 13 w 61"/>
                    <a:gd name="T31" fmla="*/ 22 h 49"/>
                    <a:gd name="T32" fmla="*/ 6 w 61"/>
                    <a:gd name="T33" fmla="*/ 29 h 49"/>
                    <a:gd name="T34" fmla="*/ 0 w 61"/>
                    <a:gd name="T35" fmla="*/ 38 h 49"/>
                    <a:gd name="T36" fmla="*/ 4 w 61"/>
                    <a:gd name="T37" fmla="*/ 41 h 49"/>
                    <a:gd name="T38" fmla="*/ 8 w 61"/>
                    <a:gd name="T39" fmla="*/ 43 h 49"/>
                    <a:gd name="T40" fmla="*/ 14 w 61"/>
                    <a:gd name="T41" fmla="*/ 46 h 49"/>
                    <a:gd name="T42" fmla="*/ 19 w 61"/>
                    <a:gd name="T43" fmla="*/ 49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1" h="49">
                      <a:moveTo>
                        <a:pt x="19" y="49"/>
                      </a:moveTo>
                      <a:lnTo>
                        <a:pt x="23" y="43"/>
                      </a:lnTo>
                      <a:lnTo>
                        <a:pt x="27" y="36"/>
                      </a:lnTo>
                      <a:lnTo>
                        <a:pt x="31" y="30"/>
                      </a:lnTo>
                      <a:lnTo>
                        <a:pt x="36" y="25"/>
                      </a:lnTo>
                      <a:lnTo>
                        <a:pt x="42" y="20"/>
                      </a:lnTo>
                      <a:lnTo>
                        <a:pt x="47" y="15"/>
                      </a:lnTo>
                      <a:lnTo>
                        <a:pt x="53" y="12"/>
                      </a:lnTo>
                      <a:lnTo>
                        <a:pt x="61" y="8"/>
                      </a:lnTo>
                      <a:lnTo>
                        <a:pt x="61" y="0"/>
                      </a:lnTo>
                      <a:lnTo>
                        <a:pt x="52" y="1"/>
                      </a:lnTo>
                      <a:lnTo>
                        <a:pt x="44" y="4"/>
                      </a:lnTo>
                      <a:lnTo>
                        <a:pt x="36" y="7"/>
                      </a:lnTo>
                      <a:lnTo>
                        <a:pt x="28" y="11"/>
                      </a:lnTo>
                      <a:lnTo>
                        <a:pt x="20" y="16"/>
                      </a:lnTo>
                      <a:lnTo>
                        <a:pt x="13" y="22"/>
                      </a:lnTo>
                      <a:lnTo>
                        <a:pt x="6" y="29"/>
                      </a:lnTo>
                      <a:lnTo>
                        <a:pt x="0" y="38"/>
                      </a:lnTo>
                      <a:lnTo>
                        <a:pt x="4" y="41"/>
                      </a:lnTo>
                      <a:lnTo>
                        <a:pt x="8" y="43"/>
                      </a:lnTo>
                      <a:lnTo>
                        <a:pt x="14" y="46"/>
                      </a:lnTo>
                      <a:lnTo>
                        <a:pt x="19" y="49"/>
                      </a:lnTo>
                      <a:close/>
                    </a:path>
                  </a:pathLst>
                </a:custGeom>
                <a:solidFill>
                  <a:srgbClr val="ADAD8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81" name="Freeform 57"/>
                <p:cNvSpPr>
                  <a:spLocks/>
                </p:cNvSpPr>
                <p:nvPr/>
              </p:nvSpPr>
              <p:spPr bwMode="auto">
                <a:xfrm>
                  <a:off x="1588" y="3299"/>
                  <a:ext cx="12" cy="30"/>
                </a:xfrm>
                <a:custGeom>
                  <a:avLst/>
                  <a:gdLst>
                    <a:gd name="T0" fmla="*/ 7 w 24"/>
                    <a:gd name="T1" fmla="*/ 61 h 61"/>
                    <a:gd name="T2" fmla="*/ 8 w 24"/>
                    <a:gd name="T3" fmla="*/ 44 h 61"/>
                    <a:gd name="T4" fmla="*/ 7 w 24"/>
                    <a:gd name="T5" fmla="*/ 26 h 61"/>
                    <a:gd name="T6" fmla="*/ 3 w 24"/>
                    <a:gd name="T7" fmla="*/ 11 h 61"/>
                    <a:gd name="T8" fmla="*/ 0 w 24"/>
                    <a:gd name="T9" fmla="*/ 0 h 61"/>
                    <a:gd name="T10" fmla="*/ 11 w 24"/>
                    <a:gd name="T11" fmla="*/ 9 h 61"/>
                    <a:gd name="T12" fmla="*/ 19 w 24"/>
                    <a:gd name="T13" fmla="*/ 18 h 61"/>
                    <a:gd name="T14" fmla="*/ 24 w 24"/>
                    <a:gd name="T15" fmla="*/ 33 h 61"/>
                    <a:gd name="T16" fmla="*/ 24 w 24"/>
                    <a:gd name="T17" fmla="*/ 54 h 61"/>
                    <a:gd name="T18" fmla="*/ 21 w 24"/>
                    <a:gd name="T19" fmla="*/ 55 h 61"/>
                    <a:gd name="T20" fmla="*/ 16 w 24"/>
                    <a:gd name="T21" fmla="*/ 58 h 61"/>
                    <a:gd name="T22" fmla="*/ 11 w 24"/>
                    <a:gd name="T23" fmla="*/ 59 h 61"/>
                    <a:gd name="T24" fmla="*/ 7 w 24"/>
                    <a:gd name="T25" fmla="*/ 61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" h="61">
                      <a:moveTo>
                        <a:pt x="7" y="61"/>
                      </a:moveTo>
                      <a:lnTo>
                        <a:pt x="8" y="44"/>
                      </a:lnTo>
                      <a:lnTo>
                        <a:pt x="7" y="26"/>
                      </a:lnTo>
                      <a:lnTo>
                        <a:pt x="3" y="11"/>
                      </a:lnTo>
                      <a:lnTo>
                        <a:pt x="0" y="0"/>
                      </a:lnTo>
                      <a:lnTo>
                        <a:pt x="11" y="9"/>
                      </a:lnTo>
                      <a:lnTo>
                        <a:pt x="19" y="18"/>
                      </a:lnTo>
                      <a:lnTo>
                        <a:pt x="24" y="33"/>
                      </a:lnTo>
                      <a:lnTo>
                        <a:pt x="24" y="54"/>
                      </a:lnTo>
                      <a:lnTo>
                        <a:pt x="21" y="55"/>
                      </a:lnTo>
                      <a:lnTo>
                        <a:pt x="16" y="58"/>
                      </a:lnTo>
                      <a:lnTo>
                        <a:pt x="11" y="59"/>
                      </a:lnTo>
                      <a:lnTo>
                        <a:pt x="7" y="61"/>
                      </a:lnTo>
                      <a:close/>
                    </a:path>
                  </a:pathLst>
                </a:custGeom>
                <a:solidFill>
                  <a:srgbClr val="ADAD8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82" name="Freeform 58"/>
                <p:cNvSpPr>
                  <a:spLocks/>
                </p:cNvSpPr>
                <p:nvPr/>
              </p:nvSpPr>
              <p:spPr bwMode="auto">
                <a:xfrm>
                  <a:off x="1331" y="3041"/>
                  <a:ext cx="279" cy="266"/>
                </a:xfrm>
                <a:custGeom>
                  <a:avLst/>
                  <a:gdLst>
                    <a:gd name="T0" fmla="*/ 538 w 558"/>
                    <a:gd name="T1" fmla="*/ 50 h 532"/>
                    <a:gd name="T2" fmla="*/ 500 w 558"/>
                    <a:gd name="T3" fmla="*/ 28 h 532"/>
                    <a:gd name="T4" fmla="*/ 468 w 558"/>
                    <a:gd name="T5" fmla="*/ 20 h 532"/>
                    <a:gd name="T6" fmla="*/ 449 w 558"/>
                    <a:gd name="T7" fmla="*/ 5 h 532"/>
                    <a:gd name="T8" fmla="*/ 432 w 558"/>
                    <a:gd name="T9" fmla="*/ 1 h 532"/>
                    <a:gd name="T10" fmla="*/ 407 w 558"/>
                    <a:gd name="T11" fmla="*/ 9 h 532"/>
                    <a:gd name="T12" fmla="*/ 376 w 558"/>
                    <a:gd name="T13" fmla="*/ 23 h 532"/>
                    <a:gd name="T14" fmla="*/ 368 w 558"/>
                    <a:gd name="T15" fmla="*/ 17 h 532"/>
                    <a:gd name="T16" fmla="*/ 351 w 558"/>
                    <a:gd name="T17" fmla="*/ 19 h 532"/>
                    <a:gd name="T18" fmla="*/ 336 w 558"/>
                    <a:gd name="T19" fmla="*/ 18 h 532"/>
                    <a:gd name="T20" fmla="*/ 330 w 558"/>
                    <a:gd name="T21" fmla="*/ 10 h 532"/>
                    <a:gd name="T22" fmla="*/ 289 w 558"/>
                    <a:gd name="T23" fmla="*/ 28 h 532"/>
                    <a:gd name="T24" fmla="*/ 257 w 558"/>
                    <a:gd name="T25" fmla="*/ 65 h 532"/>
                    <a:gd name="T26" fmla="*/ 235 w 558"/>
                    <a:gd name="T27" fmla="*/ 85 h 532"/>
                    <a:gd name="T28" fmla="*/ 221 w 558"/>
                    <a:gd name="T29" fmla="*/ 68 h 532"/>
                    <a:gd name="T30" fmla="*/ 181 w 558"/>
                    <a:gd name="T31" fmla="*/ 84 h 532"/>
                    <a:gd name="T32" fmla="*/ 144 w 558"/>
                    <a:gd name="T33" fmla="*/ 114 h 532"/>
                    <a:gd name="T34" fmla="*/ 129 w 558"/>
                    <a:gd name="T35" fmla="*/ 148 h 532"/>
                    <a:gd name="T36" fmla="*/ 118 w 558"/>
                    <a:gd name="T37" fmla="*/ 205 h 532"/>
                    <a:gd name="T38" fmla="*/ 94 w 558"/>
                    <a:gd name="T39" fmla="*/ 243 h 532"/>
                    <a:gd name="T40" fmla="*/ 59 w 558"/>
                    <a:gd name="T41" fmla="*/ 262 h 532"/>
                    <a:gd name="T42" fmla="*/ 51 w 558"/>
                    <a:gd name="T43" fmla="*/ 285 h 532"/>
                    <a:gd name="T44" fmla="*/ 71 w 558"/>
                    <a:gd name="T45" fmla="*/ 302 h 532"/>
                    <a:gd name="T46" fmla="*/ 50 w 558"/>
                    <a:gd name="T47" fmla="*/ 329 h 532"/>
                    <a:gd name="T48" fmla="*/ 44 w 558"/>
                    <a:gd name="T49" fmla="*/ 374 h 532"/>
                    <a:gd name="T50" fmla="*/ 59 w 558"/>
                    <a:gd name="T51" fmla="*/ 406 h 532"/>
                    <a:gd name="T52" fmla="*/ 43 w 558"/>
                    <a:gd name="T53" fmla="*/ 409 h 532"/>
                    <a:gd name="T54" fmla="*/ 56 w 558"/>
                    <a:gd name="T55" fmla="*/ 471 h 532"/>
                    <a:gd name="T56" fmla="*/ 30 w 558"/>
                    <a:gd name="T57" fmla="*/ 514 h 532"/>
                    <a:gd name="T58" fmla="*/ 20 w 558"/>
                    <a:gd name="T59" fmla="*/ 525 h 532"/>
                    <a:gd name="T60" fmla="*/ 58 w 558"/>
                    <a:gd name="T61" fmla="*/ 497 h 532"/>
                    <a:gd name="T62" fmla="*/ 76 w 558"/>
                    <a:gd name="T63" fmla="*/ 466 h 532"/>
                    <a:gd name="T64" fmla="*/ 92 w 558"/>
                    <a:gd name="T65" fmla="*/ 439 h 532"/>
                    <a:gd name="T66" fmla="*/ 114 w 558"/>
                    <a:gd name="T67" fmla="*/ 423 h 532"/>
                    <a:gd name="T68" fmla="*/ 137 w 558"/>
                    <a:gd name="T69" fmla="*/ 417 h 532"/>
                    <a:gd name="T70" fmla="*/ 172 w 558"/>
                    <a:gd name="T71" fmla="*/ 400 h 532"/>
                    <a:gd name="T72" fmla="*/ 206 w 558"/>
                    <a:gd name="T73" fmla="*/ 351 h 532"/>
                    <a:gd name="T74" fmla="*/ 227 w 558"/>
                    <a:gd name="T75" fmla="*/ 257 h 532"/>
                    <a:gd name="T76" fmla="*/ 232 w 558"/>
                    <a:gd name="T77" fmla="*/ 177 h 532"/>
                    <a:gd name="T78" fmla="*/ 277 w 558"/>
                    <a:gd name="T79" fmla="*/ 137 h 532"/>
                    <a:gd name="T80" fmla="*/ 343 w 558"/>
                    <a:gd name="T81" fmla="*/ 100 h 532"/>
                    <a:gd name="T82" fmla="*/ 387 w 558"/>
                    <a:gd name="T83" fmla="*/ 83 h 532"/>
                    <a:gd name="T84" fmla="*/ 446 w 558"/>
                    <a:gd name="T85" fmla="*/ 62 h 532"/>
                    <a:gd name="T86" fmla="*/ 527 w 558"/>
                    <a:gd name="T87" fmla="*/ 63 h 5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558" h="532">
                      <a:moveTo>
                        <a:pt x="558" y="76"/>
                      </a:moveTo>
                      <a:lnTo>
                        <a:pt x="548" y="62"/>
                      </a:lnTo>
                      <a:lnTo>
                        <a:pt x="538" y="50"/>
                      </a:lnTo>
                      <a:lnTo>
                        <a:pt x="525" y="41"/>
                      </a:lnTo>
                      <a:lnTo>
                        <a:pt x="513" y="33"/>
                      </a:lnTo>
                      <a:lnTo>
                        <a:pt x="500" y="28"/>
                      </a:lnTo>
                      <a:lnTo>
                        <a:pt x="487" y="24"/>
                      </a:lnTo>
                      <a:lnTo>
                        <a:pt x="477" y="22"/>
                      </a:lnTo>
                      <a:lnTo>
                        <a:pt x="468" y="20"/>
                      </a:lnTo>
                      <a:lnTo>
                        <a:pt x="456" y="17"/>
                      </a:lnTo>
                      <a:lnTo>
                        <a:pt x="451" y="11"/>
                      </a:lnTo>
                      <a:lnTo>
                        <a:pt x="449" y="5"/>
                      </a:lnTo>
                      <a:lnTo>
                        <a:pt x="453" y="1"/>
                      </a:lnTo>
                      <a:lnTo>
                        <a:pt x="442" y="0"/>
                      </a:lnTo>
                      <a:lnTo>
                        <a:pt x="432" y="1"/>
                      </a:lnTo>
                      <a:lnTo>
                        <a:pt x="424" y="2"/>
                      </a:lnTo>
                      <a:lnTo>
                        <a:pt x="415" y="4"/>
                      </a:lnTo>
                      <a:lnTo>
                        <a:pt x="407" y="9"/>
                      </a:lnTo>
                      <a:lnTo>
                        <a:pt x="398" y="12"/>
                      </a:lnTo>
                      <a:lnTo>
                        <a:pt x="387" y="18"/>
                      </a:lnTo>
                      <a:lnTo>
                        <a:pt x="376" y="23"/>
                      </a:lnTo>
                      <a:lnTo>
                        <a:pt x="373" y="20"/>
                      </a:lnTo>
                      <a:lnTo>
                        <a:pt x="371" y="19"/>
                      </a:lnTo>
                      <a:lnTo>
                        <a:pt x="368" y="17"/>
                      </a:lnTo>
                      <a:lnTo>
                        <a:pt x="365" y="15"/>
                      </a:lnTo>
                      <a:lnTo>
                        <a:pt x="358" y="18"/>
                      </a:lnTo>
                      <a:lnTo>
                        <a:pt x="351" y="19"/>
                      </a:lnTo>
                      <a:lnTo>
                        <a:pt x="346" y="20"/>
                      </a:lnTo>
                      <a:lnTo>
                        <a:pt x="340" y="19"/>
                      </a:lnTo>
                      <a:lnTo>
                        <a:pt x="336" y="18"/>
                      </a:lnTo>
                      <a:lnTo>
                        <a:pt x="333" y="16"/>
                      </a:lnTo>
                      <a:lnTo>
                        <a:pt x="331" y="13"/>
                      </a:lnTo>
                      <a:lnTo>
                        <a:pt x="330" y="10"/>
                      </a:lnTo>
                      <a:lnTo>
                        <a:pt x="315" y="12"/>
                      </a:lnTo>
                      <a:lnTo>
                        <a:pt x="301" y="19"/>
                      </a:lnTo>
                      <a:lnTo>
                        <a:pt x="289" y="28"/>
                      </a:lnTo>
                      <a:lnTo>
                        <a:pt x="278" y="40"/>
                      </a:lnTo>
                      <a:lnTo>
                        <a:pt x="267" y="53"/>
                      </a:lnTo>
                      <a:lnTo>
                        <a:pt x="257" y="65"/>
                      </a:lnTo>
                      <a:lnTo>
                        <a:pt x="248" y="78"/>
                      </a:lnTo>
                      <a:lnTo>
                        <a:pt x="239" y="88"/>
                      </a:lnTo>
                      <a:lnTo>
                        <a:pt x="235" y="85"/>
                      </a:lnTo>
                      <a:lnTo>
                        <a:pt x="230" y="79"/>
                      </a:lnTo>
                      <a:lnTo>
                        <a:pt x="225" y="73"/>
                      </a:lnTo>
                      <a:lnTo>
                        <a:pt x="221" y="68"/>
                      </a:lnTo>
                      <a:lnTo>
                        <a:pt x="210" y="70"/>
                      </a:lnTo>
                      <a:lnTo>
                        <a:pt x="196" y="76"/>
                      </a:lnTo>
                      <a:lnTo>
                        <a:pt x="181" y="84"/>
                      </a:lnTo>
                      <a:lnTo>
                        <a:pt x="167" y="94"/>
                      </a:lnTo>
                      <a:lnTo>
                        <a:pt x="154" y="105"/>
                      </a:lnTo>
                      <a:lnTo>
                        <a:pt x="144" y="114"/>
                      </a:lnTo>
                      <a:lnTo>
                        <a:pt x="137" y="122"/>
                      </a:lnTo>
                      <a:lnTo>
                        <a:pt x="134" y="128"/>
                      </a:lnTo>
                      <a:lnTo>
                        <a:pt x="129" y="148"/>
                      </a:lnTo>
                      <a:lnTo>
                        <a:pt x="126" y="168"/>
                      </a:lnTo>
                      <a:lnTo>
                        <a:pt x="122" y="187"/>
                      </a:lnTo>
                      <a:lnTo>
                        <a:pt x="118" y="205"/>
                      </a:lnTo>
                      <a:lnTo>
                        <a:pt x="112" y="220"/>
                      </a:lnTo>
                      <a:lnTo>
                        <a:pt x="105" y="232"/>
                      </a:lnTo>
                      <a:lnTo>
                        <a:pt x="94" y="243"/>
                      </a:lnTo>
                      <a:lnTo>
                        <a:pt x="82" y="251"/>
                      </a:lnTo>
                      <a:lnTo>
                        <a:pt x="69" y="257"/>
                      </a:lnTo>
                      <a:lnTo>
                        <a:pt x="59" y="262"/>
                      </a:lnTo>
                      <a:lnTo>
                        <a:pt x="52" y="269"/>
                      </a:lnTo>
                      <a:lnTo>
                        <a:pt x="48" y="277"/>
                      </a:lnTo>
                      <a:lnTo>
                        <a:pt x="51" y="285"/>
                      </a:lnTo>
                      <a:lnTo>
                        <a:pt x="58" y="292"/>
                      </a:lnTo>
                      <a:lnTo>
                        <a:pt x="66" y="297"/>
                      </a:lnTo>
                      <a:lnTo>
                        <a:pt x="71" y="302"/>
                      </a:lnTo>
                      <a:lnTo>
                        <a:pt x="65" y="307"/>
                      </a:lnTo>
                      <a:lnTo>
                        <a:pt x="56" y="317"/>
                      </a:lnTo>
                      <a:lnTo>
                        <a:pt x="50" y="329"/>
                      </a:lnTo>
                      <a:lnTo>
                        <a:pt x="44" y="343"/>
                      </a:lnTo>
                      <a:lnTo>
                        <a:pt x="41" y="359"/>
                      </a:lnTo>
                      <a:lnTo>
                        <a:pt x="44" y="374"/>
                      </a:lnTo>
                      <a:lnTo>
                        <a:pt x="51" y="389"/>
                      </a:lnTo>
                      <a:lnTo>
                        <a:pt x="65" y="403"/>
                      </a:lnTo>
                      <a:lnTo>
                        <a:pt x="59" y="406"/>
                      </a:lnTo>
                      <a:lnTo>
                        <a:pt x="53" y="409"/>
                      </a:lnTo>
                      <a:lnTo>
                        <a:pt x="47" y="409"/>
                      </a:lnTo>
                      <a:lnTo>
                        <a:pt x="43" y="409"/>
                      </a:lnTo>
                      <a:lnTo>
                        <a:pt x="53" y="432"/>
                      </a:lnTo>
                      <a:lnTo>
                        <a:pt x="58" y="453"/>
                      </a:lnTo>
                      <a:lnTo>
                        <a:pt x="56" y="471"/>
                      </a:lnTo>
                      <a:lnTo>
                        <a:pt x="51" y="487"/>
                      </a:lnTo>
                      <a:lnTo>
                        <a:pt x="41" y="502"/>
                      </a:lnTo>
                      <a:lnTo>
                        <a:pt x="30" y="514"/>
                      </a:lnTo>
                      <a:lnTo>
                        <a:pt x="15" y="524"/>
                      </a:lnTo>
                      <a:lnTo>
                        <a:pt x="0" y="532"/>
                      </a:lnTo>
                      <a:lnTo>
                        <a:pt x="20" y="525"/>
                      </a:lnTo>
                      <a:lnTo>
                        <a:pt x="36" y="516"/>
                      </a:lnTo>
                      <a:lnTo>
                        <a:pt x="47" y="507"/>
                      </a:lnTo>
                      <a:lnTo>
                        <a:pt x="58" y="497"/>
                      </a:lnTo>
                      <a:lnTo>
                        <a:pt x="66" y="487"/>
                      </a:lnTo>
                      <a:lnTo>
                        <a:pt x="71" y="477"/>
                      </a:lnTo>
                      <a:lnTo>
                        <a:pt x="76" y="466"/>
                      </a:lnTo>
                      <a:lnTo>
                        <a:pt x="81" y="456"/>
                      </a:lnTo>
                      <a:lnTo>
                        <a:pt x="85" y="447"/>
                      </a:lnTo>
                      <a:lnTo>
                        <a:pt x="92" y="439"/>
                      </a:lnTo>
                      <a:lnTo>
                        <a:pt x="99" y="432"/>
                      </a:lnTo>
                      <a:lnTo>
                        <a:pt x="106" y="427"/>
                      </a:lnTo>
                      <a:lnTo>
                        <a:pt x="114" y="423"/>
                      </a:lnTo>
                      <a:lnTo>
                        <a:pt x="122" y="420"/>
                      </a:lnTo>
                      <a:lnTo>
                        <a:pt x="130" y="418"/>
                      </a:lnTo>
                      <a:lnTo>
                        <a:pt x="137" y="417"/>
                      </a:lnTo>
                      <a:lnTo>
                        <a:pt x="147" y="415"/>
                      </a:lnTo>
                      <a:lnTo>
                        <a:pt x="160" y="409"/>
                      </a:lnTo>
                      <a:lnTo>
                        <a:pt x="172" y="400"/>
                      </a:lnTo>
                      <a:lnTo>
                        <a:pt x="184" y="387"/>
                      </a:lnTo>
                      <a:lnTo>
                        <a:pt x="196" y="371"/>
                      </a:lnTo>
                      <a:lnTo>
                        <a:pt x="206" y="351"/>
                      </a:lnTo>
                      <a:lnTo>
                        <a:pt x="215" y="328"/>
                      </a:lnTo>
                      <a:lnTo>
                        <a:pt x="221" y="300"/>
                      </a:lnTo>
                      <a:lnTo>
                        <a:pt x="227" y="257"/>
                      </a:lnTo>
                      <a:lnTo>
                        <a:pt x="228" y="220"/>
                      </a:lnTo>
                      <a:lnTo>
                        <a:pt x="228" y="193"/>
                      </a:lnTo>
                      <a:lnTo>
                        <a:pt x="232" y="177"/>
                      </a:lnTo>
                      <a:lnTo>
                        <a:pt x="241" y="164"/>
                      </a:lnTo>
                      <a:lnTo>
                        <a:pt x="257" y="152"/>
                      </a:lnTo>
                      <a:lnTo>
                        <a:pt x="277" y="137"/>
                      </a:lnTo>
                      <a:lnTo>
                        <a:pt x="300" y="123"/>
                      </a:lnTo>
                      <a:lnTo>
                        <a:pt x="323" y="110"/>
                      </a:lnTo>
                      <a:lnTo>
                        <a:pt x="343" y="100"/>
                      </a:lnTo>
                      <a:lnTo>
                        <a:pt x="362" y="92"/>
                      </a:lnTo>
                      <a:lnTo>
                        <a:pt x="374" y="87"/>
                      </a:lnTo>
                      <a:lnTo>
                        <a:pt x="387" y="83"/>
                      </a:lnTo>
                      <a:lnTo>
                        <a:pt x="403" y="76"/>
                      </a:lnTo>
                      <a:lnTo>
                        <a:pt x="423" y="69"/>
                      </a:lnTo>
                      <a:lnTo>
                        <a:pt x="446" y="62"/>
                      </a:lnTo>
                      <a:lnTo>
                        <a:pt x="470" y="58"/>
                      </a:lnTo>
                      <a:lnTo>
                        <a:pt x="498" y="58"/>
                      </a:lnTo>
                      <a:lnTo>
                        <a:pt x="527" y="63"/>
                      </a:lnTo>
                      <a:lnTo>
                        <a:pt x="558" y="76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83" name="Freeform 59"/>
                <p:cNvSpPr>
                  <a:spLocks/>
                </p:cNvSpPr>
                <p:nvPr/>
              </p:nvSpPr>
              <p:spPr bwMode="auto">
                <a:xfrm>
                  <a:off x="1197" y="3405"/>
                  <a:ext cx="275" cy="288"/>
                </a:xfrm>
                <a:custGeom>
                  <a:avLst/>
                  <a:gdLst>
                    <a:gd name="T0" fmla="*/ 141 w 549"/>
                    <a:gd name="T1" fmla="*/ 479 h 575"/>
                    <a:gd name="T2" fmla="*/ 197 w 549"/>
                    <a:gd name="T3" fmla="*/ 485 h 575"/>
                    <a:gd name="T4" fmla="*/ 242 w 549"/>
                    <a:gd name="T5" fmla="*/ 507 h 575"/>
                    <a:gd name="T6" fmla="*/ 283 w 549"/>
                    <a:gd name="T7" fmla="*/ 502 h 575"/>
                    <a:gd name="T8" fmla="*/ 334 w 549"/>
                    <a:gd name="T9" fmla="*/ 496 h 575"/>
                    <a:gd name="T10" fmla="*/ 365 w 549"/>
                    <a:gd name="T11" fmla="*/ 490 h 575"/>
                    <a:gd name="T12" fmla="*/ 384 w 549"/>
                    <a:gd name="T13" fmla="*/ 454 h 575"/>
                    <a:gd name="T14" fmla="*/ 430 w 549"/>
                    <a:gd name="T15" fmla="*/ 486 h 575"/>
                    <a:gd name="T16" fmla="*/ 409 w 549"/>
                    <a:gd name="T17" fmla="*/ 524 h 575"/>
                    <a:gd name="T18" fmla="*/ 397 w 549"/>
                    <a:gd name="T19" fmla="*/ 543 h 575"/>
                    <a:gd name="T20" fmla="*/ 421 w 549"/>
                    <a:gd name="T21" fmla="*/ 543 h 575"/>
                    <a:gd name="T22" fmla="*/ 442 w 549"/>
                    <a:gd name="T23" fmla="*/ 557 h 575"/>
                    <a:gd name="T24" fmla="*/ 467 w 549"/>
                    <a:gd name="T25" fmla="*/ 573 h 575"/>
                    <a:gd name="T26" fmla="*/ 482 w 549"/>
                    <a:gd name="T27" fmla="*/ 573 h 575"/>
                    <a:gd name="T28" fmla="*/ 498 w 549"/>
                    <a:gd name="T29" fmla="*/ 560 h 575"/>
                    <a:gd name="T30" fmla="*/ 513 w 549"/>
                    <a:gd name="T31" fmla="*/ 549 h 575"/>
                    <a:gd name="T32" fmla="*/ 533 w 549"/>
                    <a:gd name="T33" fmla="*/ 537 h 575"/>
                    <a:gd name="T34" fmla="*/ 535 w 549"/>
                    <a:gd name="T35" fmla="*/ 513 h 575"/>
                    <a:gd name="T36" fmla="*/ 534 w 549"/>
                    <a:gd name="T37" fmla="*/ 497 h 575"/>
                    <a:gd name="T38" fmla="*/ 540 w 549"/>
                    <a:gd name="T39" fmla="*/ 462 h 575"/>
                    <a:gd name="T40" fmla="*/ 532 w 549"/>
                    <a:gd name="T41" fmla="*/ 459 h 575"/>
                    <a:gd name="T42" fmla="*/ 517 w 549"/>
                    <a:gd name="T43" fmla="*/ 471 h 575"/>
                    <a:gd name="T44" fmla="*/ 509 w 549"/>
                    <a:gd name="T45" fmla="*/ 492 h 575"/>
                    <a:gd name="T46" fmla="*/ 495 w 549"/>
                    <a:gd name="T47" fmla="*/ 514 h 575"/>
                    <a:gd name="T48" fmla="*/ 479 w 549"/>
                    <a:gd name="T49" fmla="*/ 528 h 575"/>
                    <a:gd name="T50" fmla="*/ 470 w 549"/>
                    <a:gd name="T51" fmla="*/ 514 h 575"/>
                    <a:gd name="T52" fmla="*/ 494 w 549"/>
                    <a:gd name="T53" fmla="*/ 425 h 575"/>
                    <a:gd name="T54" fmla="*/ 488 w 549"/>
                    <a:gd name="T55" fmla="*/ 399 h 575"/>
                    <a:gd name="T56" fmla="*/ 468 w 549"/>
                    <a:gd name="T57" fmla="*/ 394 h 575"/>
                    <a:gd name="T58" fmla="*/ 449 w 549"/>
                    <a:gd name="T59" fmla="*/ 381 h 575"/>
                    <a:gd name="T60" fmla="*/ 419 w 549"/>
                    <a:gd name="T61" fmla="*/ 351 h 575"/>
                    <a:gd name="T62" fmla="*/ 384 w 549"/>
                    <a:gd name="T63" fmla="*/ 343 h 575"/>
                    <a:gd name="T64" fmla="*/ 352 w 549"/>
                    <a:gd name="T65" fmla="*/ 356 h 575"/>
                    <a:gd name="T66" fmla="*/ 313 w 549"/>
                    <a:gd name="T67" fmla="*/ 318 h 575"/>
                    <a:gd name="T68" fmla="*/ 288 w 549"/>
                    <a:gd name="T69" fmla="*/ 241 h 575"/>
                    <a:gd name="T70" fmla="*/ 273 w 549"/>
                    <a:gd name="T71" fmla="*/ 177 h 575"/>
                    <a:gd name="T72" fmla="*/ 259 w 549"/>
                    <a:gd name="T73" fmla="*/ 146 h 575"/>
                    <a:gd name="T74" fmla="*/ 227 w 549"/>
                    <a:gd name="T75" fmla="*/ 88 h 575"/>
                    <a:gd name="T76" fmla="*/ 199 w 549"/>
                    <a:gd name="T77" fmla="*/ 37 h 575"/>
                    <a:gd name="T78" fmla="*/ 145 w 549"/>
                    <a:gd name="T79" fmla="*/ 38 h 575"/>
                    <a:gd name="T80" fmla="*/ 104 w 549"/>
                    <a:gd name="T81" fmla="*/ 17 h 575"/>
                    <a:gd name="T82" fmla="*/ 87 w 549"/>
                    <a:gd name="T83" fmla="*/ 35 h 575"/>
                    <a:gd name="T84" fmla="*/ 116 w 549"/>
                    <a:gd name="T85" fmla="*/ 130 h 575"/>
                    <a:gd name="T86" fmla="*/ 116 w 549"/>
                    <a:gd name="T87" fmla="*/ 203 h 575"/>
                    <a:gd name="T88" fmla="*/ 71 w 549"/>
                    <a:gd name="T89" fmla="*/ 221 h 575"/>
                    <a:gd name="T90" fmla="*/ 25 w 549"/>
                    <a:gd name="T91" fmla="*/ 226 h 575"/>
                    <a:gd name="T92" fmla="*/ 0 w 549"/>
                    <a:gd name="T93" fmla="*/ 245 h 575"/>
                    <a:gd name="T94" fmla="*/ 10 w 549"/>
                    <a:gd name="T95" fmla="*/ 315 h 575"/>
                    <a:gd name="T96" fmla="*/ 33 w 549"/>
                    <a:gd name="T97" fmla="*/ 380 h 575"/>
                    <a:gd name="T98" fmla="*/ 66 w 549"/>
                    <a:gd name="T99" fmla="*/ 414 h 575"/>
                    <a:gd name="T100" fmla="*/ 85 w 549"/>
                    <a:gd name="T101" fmla="*/ 445 h 575"/>
                    <a:gd name="T102" fmla="*/ 62 w 549"/>
                    <a:gd name="T103" fmla="*/ 462 h 575"/>
                    <a:gd name="T104" fmla="*/ 62 w 549"/>
                    <a:gd name="T105" fmla="*/ 469 h 575"/>
                    <a:gd name="T106" fmla="*/ 86 w 549"/>
                    <a:gd name="T107" fmla="*/ 476 h 575"/>
                    <a:gd name="T108" fmla="*/ 107 w 549"/>
                    <a:gd name="T109" fmla="*/ 479 h 5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549" h="575">
                      <a:moveTo>
                        <a:pt x="107" y="479"/>
                      </a:moveTo>
                      <a:lnTo>
                        <a:pt x="123" y="479"/>
                      </a:lnTo>
                      <a:lnTo>
                        <a:pt x="141" y="479"/>
                      </a:lnTo>
                      <a:lnTo>
                        <a:pt x="160" y="481"/>
                      </a:lnTo>
                      <a:lnTo>
                        <a:pt x="178" y="482"/>
                      </a:lnTo>
                      <a:lnTo>
                        <a:pt x="197" y="485"/>
                      </a:lnTo>
                      <a:lnTo>
                        <a:pt x="213" y="490"/>
                      </a:lnTo>
                      <a:lnTo>
                        <a:pt x="229" y="498"/>
                      </a:lnTo>
                      <a:lnTo>
                        <a:pt x="242" y="507"/>
                      </a:lnTo>
                      <a:lnTo>
                        <a:pt x="252" y="507"/>
                      </a:lnTo>
                      <a:lnTo>
                        <a:pt x="267" y="505"/>
                      </a:lnTo>
                      <a:lnTo>
                        <a:pt x="283" y="502"/>
                      </a:lnTo>
                      <a:lnTo>
                        <a:pt x="301" y="500"/>
                      </a:lnTo>
                      <a:lnTo>
                        <a:pt x="319" y="498"/>
                      </a:lnTo>
                      <a:lnTo>
                        <a:pt x="334" y="496"/>
                      </a:lnTo>
                      <a:lnTo>
                        <a:pt x="346" y="493"/>
                      </a:lnTo>
                      <a:lnTo>
                        <a:pt x="354" y="492"/>
                      </a:lnTo>
                      <a:lnTo>
                        <a:pt x="365" y="490"/>
                      </a:lnTo>
                      <a:lnTo>
                        <a:pt x="374" y="483"/>
                      </a:lnTo>
                      <a:lnTo>
                        <a:pt x="381" y="472"/>
                      </a:lnTo>
                      <a:lnTo>
                        <a:pt x="384" y="454"/>
                      </a:lnTo>
                      <a:lnTo>
                        <a:pt x="412" y="463"/>
                      </a:lnTo>
                      <a:lnTo>
                        <a:pt x="426" y="474"/>
                      </a:lnTo>
                      <a:lnTo>
                        <a:pt x="430" y="486"/>
                      </a:lnTo>
                      <a:lnTo>
                        <a:pt x="428" y="499"/>
                      </a:lnTo>
                      <a:lnTo>
                        <a:pt x="419" y="513"/>
                      </a:lnTo>
                      <a:lnTo>
                        <a:pt x="409" y="524"/>
                      </a:lnTo>
                      <a:lnTo>
                        <a:pt x="397" y="536"/>
                      </a:lnTo>
                      <a:lnTo>
                        <a:pt x="388" y="544"/>
                      </a:lnTo>
                      <a:lnTo>
                        <a:pt x="397" y="543"/>
                      </a:lnTo>
                      <a:lnTo>
                        <a:pt x="405" y="540"/>
                      </a:lnTo>
                      <a:lnTo>
                        <a:pt x="413" y="540"/>
                      </a:lnTo>
                      <a:lnTo>
                        <a:pt x="421" y="543"/>
                      </a:lnTo>
                      <a:lnTo>
                        <a:pt x="427" y="546"/>
                      </a:lnTo>
                      <a:lnTo>
                        <a:pt x="434" y="551"/>
                      </a:lnTo>
                      <a:lnTo>
                        <a:pt x="442" y="557"/>
                      </a:lnTo>
                      <a:lnTo>
                        <a:pt x="451" y="562"/>
                      </a:lnTo>
                      <a:lnTo>
                        <a:pt x="459" y="568"/>
                      </a:lnTo>
                      <a:lnTo>
                        <a:pt x="467" y="573"/>
                      </a:lnTo>
                      <a:lnTo>
                        <a:pt x="474" y="575"/>
                      </a:lnTo>
                      <a:lnTo>
                        <a:pt x="479" y="575"/>
                      </a:lnTo>
                      <a:lnTo>
                        <a:pt x="482" y="573"/>
                      </a:lnTo>
                      <a:lnTo>
                        <a:pt x="488" y="569"/>
                      </a:lnTo>
                      <a:lnTo>
                        <a:pt x="493" y="565"/>
                      </a:lnTo>
                      <a:lnTo>
                        <a:pt x="498" y="560"/>
                      </a:lnTo>
                      <a:lnTo>
                        <a:pt x="504" y="555"/>
                      </a:lnTo>
                      <a:lnTo>
                        <a:pt x="509" y="552"/>
                      </a:lnTo>
                      <a:lnTo>
                        <a:pt x="513" y="549"/>
                      </a:lnTo>
                      <a:lnTo>
                        <a:pt x="517" y="547"/>
                      </a:lnTo>
                      <a:lnTo>
                        <a:pt x="524" y="544"/>
                      </a:lnTo>
                      <a:lnTo>
                        <a:pt x="533" y="537"/>
                      </a:lnTo>
                      <a:lnTo>
                        <a:pt x="538" y="528"/>
                      </a:lnTo>
                      <a:lnTo>
                        <a:pt x="538" y="519"/>
                      </a:lnTo>
                      <a:lnTo>
                        <a:pt x="535" y="513"/>
                      </a:lnTo>
                      <a:lnTo>
                        <a:pt x="534" y="507"/>
                      </a:lnTo>
                      <a:lnTo>
                        <a:pt x="533" y="501"/>
                      </a:lnTo>
                      <a:lnTo>
                        <a:pt x="534" y="497"/>
                      </a:lnTo>
                      <a:lnTo>
                        <a:pt x="534" y="486"/>
                      </a:lnTo>
                      <a:lnTo>
                        <a:pt x="535" y="474"/>
                      </a:lnTo>
                      <a:lnTo>
                        <a:pt x="540" y="462"/>
                      </a:lnTo>
                      <a:lnTo>
                        <a:pt x="549" y="456"/>
                      </a:lnTo>
                      <a:lnTo>
                        <a:pt x="540" y="457"/>
                      </a:lnTo>
                      <a:lnTo>
                        <a:pt x="532" y="459"/>
                      </a:lnTo>
                      <a:lnTo>
                        <a:pt x="526" y="462"/>
                      </a:lnTo>
                      <a:lnTo>
                        <a:pt x="521" y="466"/>
                      </a:lnTo>
                      <a:lnTo>
                        <a:pt x="517" y="471"/>
                      </a:lnTo>
                      <a:lnTo>
                        <a:pt x="515" y="477"/>
                      </a:lnTo>
                      <a:lnTo>
                        <a:pt x="511" y="484"/>
                      </a:lnTo>
                      <a:lnTo>
                        <a:pt x="509" y="492"/>
                      </a:lnTo>
                      <a:lnTo>
                        <a:pt x="505" y="500"/>
                      </a:lnTo>
                      <a:lnTo>
                        <a:pt x="501" y="507"/>
                      </a:lnTo>
                      <a:lnTo>
                        <a:pt x="495" y="514"/>
                      </a:lnTo>
                      <a:lnTo>
                        <a:pt x="489" y="520"/>
                      </a:lnTo>
                      <a:lnTo>
                        <a:pt x="483" y="524"/>
                      </a:lnTo>
                      <a:lnTo>
                        <a:pt x="479" y="528"/>
                      </a:lnTo>
                      <a:lnTo>
                        <a:pt x="474" y="529"/>
                      </a:lnTo>
                      <a:lnTo>
                        <a:pt x="471" y="529"/>
                      </a:lnTo>
                      <a:lnTo>
                        <a:pt x="470" y="514"/>
                      </a:lnTo>
                      <a:lnTo>
                        <a:pt x="477" y="484"/>
                      </a:lnTo>
                      <a:lnTo>
                        <a:pt x="487" y="451"/>
                      </a:lnTo>
                      <a:lnTo>
                        <a:pt x="494" y="425"/>
                      </a:lnTo>
                      <a:lnTo>
                        <a:pt x="496" y="411"/>
                      </a:lnTo>
                      <a:lnTo>
                        <a:pt x="494" y="403"/>
                      </a:lnTo>
                      <a:lnTo>
                        <a:pt x="488" y="399"/>
                      </a:lnTo>
                      <a:lnTo>
                        <a:pt x="479" y="396"/>
                      </a:lnTo>
                      <a:lnTo>
                        <a:pt x="474" y="395"/>
                      </a:lnTo>
                      <a:lnTo>
                        <a:pt x="468" y="394"/>
                      </a:lnTo>
                      <a:lnTo>
                        <a:pt x="463" y="392"/>
                      </a:lnTo>
                      <a:lnTo>
                        <a:pt x="456" y="387"/>
                      </a:lnTo>
                      <a:lnTo>
                        <a:pt x="449" y="381"/>
                      </a:lnTo>
                      <a:lnTo>
                        <a:pt x="441" y="373"/>
                      </a:lnTo>
                      <a:lnTo>
                        <a:pt x="430" y="364"/>
                      </a:lnTo>
                      <a:lnTo>
                        <a:pt x="419" y="351"/>
                      </a:lnTo>
                      <a:lnTo>
                        <a:pt x="406" y="341"/>
                      </a:lnTo>
                      <a:lnTo>
                        <a:pt x="395" y="340"/>
                      </a:lnTo>
                      <a:lnTo>
                        <a:pt x="384" y="343"/>
                      </a:lnTo>
                      <a:lnTo>
                        <a:pt x="374" y="349"/>
                      </a:lnTo>
                      <a:lnTo>
                        <a:pt x="364" y="355"/>
                      </a:lnTo>
                      <a:lnTo>
                        <a:pt x="352" y="356"/>
                      </a:lnTo>
                      <a:lnTo>
                        <a:pt x="338" y="350"/>
                      </a:lnTo>
                      <a:lnTo>
                        <a:pt x="322" y="334"/>
                      </a:lnTo>
                      <a:lnTo>
                        <a:pt x="313" y="318"/>
                      </a:lnTo>
                      <a:lnTo>
                        <a:pt x="304" y="296"/>
                      </a:lnTo>
                      <a:lnTo>
                        <a:pt x="296" y="270"/>
                      </a:lnTo>
                      <a:lnTo>
                        <a:pt x="288" y="241"/>
                      </a:lnTo>
                      <a:lnTo>
                        <a:pt x="281" y="214"/>
                      </a:lnTo>
                      <a:lnTo>
                        <a:pt x="276" y="192"/>
                      </a:lnTo>
                      <a:lnTo>
                        <a:pt x="273" y="177"/>
                      </a:lnTo>
                      <a:lnTo>
                        <a:pt x="271" y="172"/>
                      </a:lnTo>
                      <a:lnTo>
                        <a:pt x="267" y="161"/>
                      </a:lnTo>
                      <a:lnTo>
                        <a:pt x="259" y="146"/>
                      </a:lnTo>
                      <a:lnTo>
                        <a:pt x="250" y="128"/>
                      </a:lnTo>
                      <a:lnTo>
                        <a:pt x="238" y="108"/>
                      </a:lnTo>
                      <a:lnTo>
                        <a:pt x="227" y="88"/>
                      </a:lnTo>
                      <a:lnTo>
                        <a:pt x="215" y="68"/>
                      </a:lnTo>
                      <a:lnTo>
                        <a:pt x="206" y="51"/>
                      </a:lnTo>
                      <a:lnTo>
                        <a:pt x="199" y="37"/>
                      </a:lnTo>
                      <a:lnTo>
                        <a:pt x="179" y="40"/>
                      </a:lnTo>
                      <a:lnTo>
                        <a:pt x="161" y="41"/>
                      </a:lnTo>
                      <a:lnTo>
                        <a:pt x="145" y="38"/>
                      </a:lnTo>
                      <a:lnTo>
                        <a:pt x="130" y="33"/>
                      </a:lnTo>
                      <a:lnTo>
                        <a:pt x="117" y="26"/>
                      </a:lnTo>
                      <a:lnTo>
                        <a:pt x="104" y="17"/>
                      </a:lnTo>
                      <a:lnTo>
                        <a:pt x="94" y="9"/>
                      </a:lnTo>
                      <a:lnTo>
                        <a:pt x="85" y="0"/>
                      </a:lnTo>
                      <a:lnTo>
                        <a:pt x="87" y="35"/>
                      </a:lnTo>
                      <a:lnTo>
                        <a:pt x="95" y="68"/>
                      </a:lnTo>
                      <a:lnTo>
                        <a:pt x="106" y="100"/>
                      </a:lnTo>
                      <a:lnTo>
                        <a:pt x="116" y="130"/>
                      </a:lnTo>
                      <a:lnTo>
                        <a:pt x="123" y="158"/>
                      </a:lnTo>
                      <a:lnTo>
                        <a:pt x="124" y="182"/>
                      </a:lnTo>
                      <a:lnTo>
                        <a:pt x="116" y="203"/>
                      </a:lnTo>
                      <a:lnTo>
                        <a:pt x="95" y="218"/>
                      </a:lnTo>
                      <a:lnTo>
                        <a:pt x="85" y="220"/>
                      </a:lnTo>
                      <a:lnTo>
                        <a:pt x="71" y="221"/>
                      </a:lnTo>
                      <a:lnTo>
                        <a:pt x="56" y="222"/>
                      </a:lnTo>
                      <a:lnTo>
                        <a:pt x="40" y="224"/>
                      </a:lnTo>
                      <a:lnTo>
                        <a:pt x="25" y="226"/>
                      </a:lnTo>
                      <a:lnTo>
                        <a:pt x="12" y="229"/>
                      </a:lnTo>
                      <a:lnTo>
                        <a:pt x="3" y="236"/>
                      </a:lnTo>
                      <a:lnTo>
                        <a:pt x="0" y="245"/>
                      </a:lnTo>
                      <a:lnTo>
                        <a:pt x="1" y="267"/>
                      </a:lnTo>
                      <a:lnTo>
                        <a:pt x="4" y="290"/>
                      </a:lnTo>
                      <a:lnTo>
                        <a:pt x="10" y="315"/>
                      </a:lnTo>
                      <a:lnTo>
                        <a:pt x="17" y="339"/>
                      </a:lnTo>
                      <a:lnTo>
                        <a:pt x="25" y="362"/>
                      </a:lnTo>
                      <a:lnTo>
                        <a:pt x="33" y="380"/>
                      </a:lnTo>
                      <a:lnTo>
                        <a:pt x="42" y="395"/>
                      </a:lnTo>
                      <a:lnTo>
                        <a:pt x="51" y="403"/>
                      </a:lnTo>
                      <a:lnTo>
                        <a:pt x="66" y="414"/>
                      </a:lnTo>
                      <a:lnTo>
                        <a:pt x="78" y="425"/>
                      </a:lnTo>
                      <a:lnTo>
                        <a:pt x="84" y="436"/>
                      </a:lnTo>
                      <a:lnTo>
                        <a:pt x="85" y="445"/>
                      </a:lnTo>
                      <a:lnTo>
                        <a:pt x="81" y="453"/>
                      </a:lnTo>
                      <a:lnTo>
                        <a:pt x="74" y="460"/>
                      </a:lnTo>
                      <a:lnTo>
                        <a:pt x="62" y="462"/>
                      </a:lnTo>
                      <a:lnTo>
                        <a:pt x="44" y="462"/>
                      </a:lnTo>
                      <a:lnTo>
                        <a:pt x="54" y="466"/>
                      </a:lnTo>
                      <a:lnTo>
                        <a:pt x="62" y="469"/>
                      </a:lnTo>
                      <a:lnTo>
                        <a:pt x="71" y="471"/>
                      </a:lnTo>
                      <a:lnTo>
                        <a:pt x="79" y="474"/>
                      </a:lnTo>
                      <a:lnTo>
                        <a:pt x="86" y="476"/>
                      </a:lnTo>
                      <a:lnTo>
                        <a:pt x="94" y="477"/>
                      </a:lnTo>
                      <a:lnTo>
                        <a:pt x="101" y="478"/>
                      </a:lnTo>
                      <a:lnTo>
                        <a:pt x="107" y="479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84" name="Freeform 60"/>
                <p:cNvSpPr>
                  <a:spLocks/>
                </p:cNvSpPr>
                <p:nvPr/>
              </p:nvSpPr>
              <p:spPr bwMode="auto">
                <a:xfrm>
                  <a:off x="1552" y="3274"/>
                  <a:ext cx="54" cy="35"/>
                </a:xfrm>
                <a:custGeom>
                  <a:avLst/>
                  <a:gdLst>
                    <a:gd name="T0" fmla="*/ 109 w 109"/>
                    <a:gd name="T1" fmla="*/ 58 h 70"/>
                    <a:gd name="T2" fmla="*/ 101 w 109"/>
                    <a:gd name="T3" fmla="*/ 49 h 70"/>
                    <a:gd name="T4" fmla="*/ 93 w 109"/>
                    <a:gd name="T5" fmla="*/ 40 h 70"/>
                    <a:gd name="T6" fmla="*/ 83 w 109"/>
                    <a:gd name="T7" fmla="*/ 31 h 70"/>
                    <a:gd name="T8" fmla="*/ 75 w 109"/>
                    <a:gd name="T9" fmla="*/ 23 h 70"/>
                    <a:gd name="T10" fmla="*/ 66 w 109"/>
                    <a:gd name="T11" fmla="*/ 16 h 70"/>
                    <a:gd name="T12" fmla="*/ 58 w 109"/>
                    <a:gd name="T13" fmla="*/ 11 h 70"/>
                    <a:gd name="T14" fmla="*/ 50 w 109"/>
                    <a:gd name="T15" fmla="*/ 7 h 70"/>
                    <a:gd name="T16" fmla="*/ 43 w 109"/>
                    <a:gd name="T17" fmla="*/ 4 h 70"/>
                    <a:gd name="T18" fmla="*/ 40 w 109"/>
                    <a:gd name="T19" fmla="*/ 3 h 70"/>
                    <a:gd name="T20" fmla="*/ 35 w 109"/>
                    <a:gd name="T21" fmla="*/ 2 h 70"/>
                    <a:gd name="T22" fmla="*/ 29 w 109"/>
                    <a:gd name="T23" fmla="*/ 2 h 70"/>
                    <a:gd name="T24" fmla="*/ 25 w 109"/>
                    <a:gd name="T25" fmla="*/ 0 h 70"/>
                    <a:gd name="T26" fmla="*/ 19 w 109"/>
                    <a:gd name="T27" fmla="*/ 0 h 70"/>
                    <a:gd name="T28" fmla="*/ 13 w 109"/>
                    <a:gd name="T29" fmla="*/ 0 h 70"/>
                    <a:gd name="T30" fmla="*/ 6 w 109"/>
                    <a:gd name="T31" fmla="*/ 0 h 70"/>
                    <a:gd name="T32" fmla="*/ 0 w 109"/>
                    <a:gd name="T33" fmla="*/ 2 h 70"/>
                    <a:gd name="T34" fmla="*/ 5 w 109"/>
                    <a:gd name="T35" fmla="*/ 3 h 70"/>
                    <a:gd name="T36" fmla="*/ 7 w 109"/>
                    <a:gd name="T37" fmla="*/ 5 h 70"/>
                    <a:gd name="T38" fmla="*/ 7 w 109"/>
                    <a:gd name="T39" fmla="*/ 7 h 70"/>
                    <a:gd name="T40" fmla="*/ 4 w 109"/>
                    <a:gd name="T41" fmla="*/ 12 h 70"/>
                    <a:gd name="T42" fmla="*/ 10 w 109"/>
                    <a:gd name="T43" fmla="*/ 12 h 70"/>
                    <a:gd name="T44" fmla="*/ 20 w 109"/>
                    <a:gd name="T45" fmla="*/ 10 h 70"/>
                    <a:gd name="T46" fmla="*/ 29 w 109"/>
                    <a:gd name="T47" fmla="*/ 8 h 70"/>
                    <a:gd name="T48" fmla="*/ 35 w 109"/>
                    <a:gd name="T49" fmla="*/ 7 h 70"/>
                    <a:gd name="T50" fmla="*/ 40 w 109"/>
                    <a:gd name="T51" fmla="*/ 12 h 70"/>
                    <a:gd name="T52" fmla="*/ 45 w 109"/>
                    <a:gd name="T53" fmla="*/ 15 h 70"/>
                    <a:gd name="T54" fmla="*/ 50 w 109"/>
                    <a:gd name="T55" fmla="*/ 20 h 70"/>
                    <a:gd name="T56" fmla="*/ 56 w 109"/>
                    <a:gd name="T57" fmla="*/ 25 h 70"/>
                    <a:gd name="T58" fmla="*/ 60 w 109"/>
                    <a:gd name="T59" fmla="*/ 29 h 70"/>
                    <a:gd name="T60" fmla="*/ 65 w 109"/>
                    <a:gd name="T61" fmla="*/ 33 h 70"/>
                    <a:gd name="T62" fmla="*/ 70 w 109"/>
                    <a:gd name="T63" fmla="*/ 35 h 70"/>
                    <a:gd name="T64" fmla="*/ 72 w 109"/>
                    <a:gd name="T65" fmla="*/ 37 h 70"/>
                    <a:gd name="T66" fmla="*/ 75 w 109"/>
                    <a:gd name="T67" fmla="*/ 40 h 70"/>
                    <a:gd name="T68" fmla="*/ 80 w 109"/>
                    <a:gd name="T69" fmla="*/ 43 h 70"/>
                    <a:gd name="T70" fmla="*/ 85 w 109"/>
                    <a:gd name="T71" fmla="*/ 48 h 70"/>
                    <a:gd name="T72" fmla="*/ 90 w 109"/>
                    <a:gd name="T73" fmla="*/ 52 h 70"/>
                    <a:gd name="T74" fmla="*/ 95 w 109"/>
                    <a:gd name="T75" fmla="*/ 58 h 70"/>
                    <a:gd name="T76" fmla="*/ 100 w 109"/>
                    <a:gd name="T77" fmla="*/ 63 h 70"/>
                    <a:gd name="T78" fmla="*/ 104 w 109"/>
                    <a:gd name="T79" fmla="*/ 66 h 70"/>
                    <a:gd name="T80" fmla="*/ 106 w 109"/>
                    <a:gd name="T81" fmla="*/ 70 h 70"/>
                    <a:gd name="T82" fmla="*/ 106 w 109"/>
                    <a:gd name="T83" fmla="*/ 67 h 70"/>
                    <a:gd name="T84" fmla="*/ 108 w 109"/>
                    <a:gd name="T85" fmla="*/ 64 h 70"/>
                    <a:gd name="T86" fmla="*/ 109 w 109"/>
                    <a:gd name="T87" fmla="*/ 61 h 70"/>
                    <a:gd name="T88" fmla="*/ 109 w 109"/>
                    <a:gd name="T89" fmla="*/ 58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09" h="70">
                      <a:moveTo>
                        <a:pt x="109" y="58"/>
                      </a:moveTo>
                      <a:lnTo>
                        <a:pt x="101" y="49"/>
                      </a:lnTo>
                      <a:lnTo>
                        <a:pt x="93" y="40"/>
                      </a:lnTo>
                      <a:lnTo>
                        <a:pt x="83" y="31"/>
                      </a:lnTo>
                      <a:lnTo>
                        <a:pt x="75" y="23"/>
                      </a:lnTo>
                      <a:lnTo>
                        <a:pt x="66" y="16"/>
                      </a:lnTo>
                      <a:lnTo>
                        <a:pt x="58" y="11"/>
                      </a:lnTo>
                      <a:lnTo>
                        <a:pt x="50" y="7"/>
                      </a:lnTo>
                      <a:lnTo>
                        <a:pt x="43" y="4"/>
                      </a:lnTo>
                      <a:lnTo>
                        <a:pt x="40" y="3"/>
                      </a:lnTo>
                      <a:lnTo>
                        <a:pt x="35" y="2"/>
                      </a:lnTo>
                      <a:lnTo>
                        <a:pt x="29" y="2"/>
                      </a:lnTo>
                      <a:lnTo>
                        <a:pt x="25" y="0"/>
                      </a:lnTo>
                      <a:lnTo>
                        <a:pt x="19" y="0"/>
                      </a:lnTo>
                      <a:lnTo>
                        <a:pt x="13" y="0"/>
                      </a:lnTo>
                      <a:lnTo>
                        <a:pt x="6" y="0"/>
                      </a:lnTo>
                      <a:lnTo>
                        <a:pt x="0" y="2"/>
                      </a:lnTo>
                      <a:lnTo>
                        <a:pt x="5" y="3"/>
                      </a:lnTo>
                      <a:lnTo>
                        <a:pt x="7" y="5"/>
                      </a:lnTo>
                      <a:lnTo>
                        <a:pt x="7" y="7"/>
                      </a:lnTo>
                      <a:lnTo>
                        <a:pt x="4" y="12"/>
                      </a:lnTo>
                      <a:lnTo>
                        <a:pt x="10" y="12"/>
                      </a:lnTo>
                      <a:lnTo>
                        <a:pt x="20" y="10"/>
                      </a:lnTo>
                      <a:lnTo>
                        <a:pt x="29" y="8"/>
                      </a:lnTo>
                      <a:lnTo>
                        <a:pt x="35" y="7"/>
                      </a:lnTo>
                      <a:lnTo>
                        <a:pt x="40" y="12"/>
                      </a:lnTo>
                      <a:lnTo>
                        <a:pt x="45" y="15"/>
                      </a:lnTo>
                      <a:lnTo>
                        <a:pt x="50" y="20"/>
                      </a:lnTo>
                      <a:lnTo>
                        <a:pt x="56" y="25"/>
                      </a:lnTo>
                      <a:lnTo>
                        <a:pt x="60" y="29"/>
                      </a:lnTo>
                      <a:lnTo>
                        <a:pt x="65" y="33"/>
                      </a:lnTo>
                      <a:lnTo>
                        <a:pt x="70" y="35"/>
                      </a:lnTo>
                      <a:lnTo>
                        <a:pt x="72" y="37"/>
                      </a:lnTo>
                      <a:lnTo>
                        <a:pt x="75" y="40"/>
                      </a:lnTo>
                      <a:lnTo>
                        <a:pt x="80" y="43"/>
                      </a:lnTo>
                      <a:lnTo>
                        <a:pt x="85" y="48"/>
                      </a:lnTo>
                      <a:lnTo>
                        <a:pt x="90" y="52"/>
                      </a:lnTo>
                      <a:lnTo>
                        <a:pt x="95" y="58"/>
                      </a:lnTo>
                      <a:lnTo>
                        <a:pt x="100" y="63"/>
                      </a:lnTo>
                      <a:lnTo>
                        <a:pt x="104" y="66"/>
                      </a:lnTo>
                      <a:lnTo>
                        <a:pt x="106" y="70"/>
                      </a:lnTo>
                      <a:lnTo>
                        <a:pt x="106" y="67"/>
                      </a:lnTo>
                      <a:lnTo>
                        <a:pt x="108" y="64"/>
                      </a:lnTo>
                      <a:lnTo>
                        <a:pt x="109" y="61"/>
                      </a:lnTo>
                      <a:lnTo>
                        <a:pt x="109" y="58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85" name="Freeform 61"/>
                <p:cNvSpPr>
                  <a:spLocks/>
                </p:cNvSpPr>
                <p:nvPr/>
              </p:nvSpPr>
              <p:spPr bwMode="auto">
                <a:xfrm>
                  <a:off x="1715" y="3268"/>
                  <a:ext cx="40" cy="13"/>
                </a:xfrm>
                <a:custGeom>
                  <a:avLst/>
                  <a:gdLst>
                    <a:gd name="T0" fmla="*/ 76 w 81"/>
                    <a:gd name="T1" fmla="*/ 19 h 25"/>
                    <a:gd name="T2" fmla="*/ 80 w 81"/>
                    <a:gd name="T3" fmla="*/ 16 h 25"/>
                    <a:gd name="T4" fmla="*/ 81 w 81"/>
                    <a:gd name="T5" fmla="*/ 10 h 25"/>
                    <a:gd name="T6" fmla="*/ 80 w 81"/>
                    <a:gd name="T7" fmla="*/ 6 h 25"/>
                    <a:gd name="T8" fmla="*/ 78 w 81"/>
                    <a:gd name="T9" fmla="*/ 2 h 25"/>
                    <a:gd name="T10" fmla="*/ 73 w 81"/>
                    <a:gd name="T11" fmla="*/ 0 h 25"/>
                    <a:gd name="T12" fmla="*/ 67 w 81"/>
                    <a:gd name="T13" fmla="*/ 0 h 25"/>
                    <a:gd name="T14" fmla="*/ 58 w 81"/>
                    <a:gd name="T15" fmla="*/ 0 h 25"/>
                    <a:gd name="T16" fmla="*/ 48 w 81"/>
                    <a:gd name="T17" fmla="*/ 1 h 25"/>
                    <a:gd name="T18" fmla="*/ 37 w 81"/>
                    <a:gd name="T19" fmla="*/ 4 h 25"/>
                    <a:gd name="T20" fmla="*/ 25 w 81"/>
                    <a:gd name="T21" fmla="*/ 9 h 25"/>
                    <a:gd name="T22" fmla="*/ 13 w 81"/>
                    <a:gd name="T23" fmla="*/ 16 h 25"/>
                    <a:gd name="T24" fmla="*/ 0 w 81"/>
                    <a:gd name="T25" fmla="*/ 25 h 25"/>
                    <a:gd name="T26" fmla="*/ 7 w 81"/>
                    <a:gd name="T27" fmla="*/ 22 h 25"/>
                    <a:gd name="T28" fmla="*/ 14 w 81"/>
                    <a:gd name="T29" fmla="*/ 18 h 25"/>
                    <a:gd name="T30" fmla="*/ 21 w 81"/>
                    <a:gd name="T31" fmla="*/ 15 h 25"/>
                    <a:gd name="T32" fmla="*/ 27 w 81"/>
                    <a:gd name="T33" fmla="*/ 13 h 25"/>
                    <a:gd name="T34" fmla="*/ 33 w 81"/>
                    <a:gd name="T35" fmla="*/ 10 h 25"/>
                    <a:gd name="T36" fmla="*/ 36 w 81"/>
                    <a:gd name="T37" fmla="*/ 9 h 25"/>
                    <a:gd name="T38" fmla="*/ 40 w 81"/>
                    <a:gd name="T39" fmla="*/ 9 h 25"/>
                    <a:gd name="T40" fmla="*/ 42 w 81"/>
                    <a:gd name="T41" fmla="*/ 9 h 25"/>
                    <a:gd name="T42" fmla="*/ 44 w 81"/>
                    <a:gd name="T43" fmla="*/ 11 h 25"/>
                    <a:gd name="T44" fmla="*/ 46 w 81"/>
                    <a:gd name="T45" fmla="*/ 14 h 25"/>
                    <a:gd name="T46" fmla="*/ 48 w 81"/>
                    <a:gd name="T47" fmla="*/ 17 h 25"/>
                    <a:gd name="T48" fmla="*/ 51 w 81"/>
                    <a:gd name="T49" fmla="*/ 18 h 25"/>
                    <a:gd name="T50" fmla="*/ 57 w 81"/>
                    <a:gd name="T51" fmla="*/ 19 h 25"/>
                    <a:gd name="T52" fmla="*/ 64 w 81"/>
                    <a:gd name="T53" fmla="*/ 21 h 25"/>
                    <a:gd name="T54" fmla="*/ 71 w 81"/>
                    <a:gd name="T55" fmla="*/ 21 h 25"/>
                    <a:gd name="T56" fmla="*/ 76 w 81"/>
                    <a:gd name="T57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81" h="25">
                      <a:moveTo>
                        <a:pt x="76" y="19"/>
                      </a:moveTo>
                      <a:lnTo>
                        <a:pt x="80" y="16"/>
                      </a:lnTo>
                      <a:lnTo>
                        <a:pt x="81" y="10"/>
                      </a:lnTo>
                      <a:lnTo>
                        <a:pt x="80" y="6"/>
                      </a:lnTo>
                      <a:lnTo>
                        <a:pt x="78" y="2"/>
                      </a:lnTo>
                      <a:lnTo>
                        <a:pt x="73" y="0"/>
                      </a:lnTo>
                      <a:lnTo>
                        <a:pt x="67" y="0"/>
                      </a:lnTo>
                      <a:lnTo>
                        <a:pt x="58" y="0"/>
                      </a:lnTo>
                      <a:lnTo>
                        <a:pt x="48" y="1"/>
                      </a:lnTo>
                      <a:lnTo>
                        <a:pt x="37" y="4"/>
                      </a:lnTo>
                      <a:lnTo>
                        <a:pt x="25" y="9"/>
                      </a:lnTo>
                      <a:lnTo>
                        <a:pt x="13" y="16"/>
                      </a:lnTo>
                      <a:lnTo>
                        <a:pt x="0" y="25"/>
                      </a:lnTo>
                      <a:lnTo>
                        <a:pt x="7" y="22"/>
                      </a:lnTo>
                      <a:lnTo>
                        <a:pt x="14" y="18"/>
                      </a:lnTo>
                      <a:lnTo>
                        <a:pt x="21" y="15"/>
                      </a:lnTo>
                      <a:lnTo>
                        <a:pt x="27" y="13"/>
                      </a:lnTo>
                      <a:lnTo>
                        <a:pt x="33" y="10"/>
                      </a:lnTo>
                      <a:lnTo>
                        <a:pt x="36" y="9"/>
                      </a:lnTo>
                      <a:lnTo>
                        <a:pt x="40" y="9"/>
                      </a:lnTo>
                      <a:lnTo>
                        <a:pt x="42" y="9"/>
                      </a:lnTo>
                      <a:lnTo>
                        <a:pt x="44" y="11"/>
                      </a:lnTo>
                      <a:lnTo>
                        <a:pt x="46" y="14"/>
                      </a:lnTo>
                      <a:lnTo>
                        <a:pt x="48" y="17"/>
                      </a:lnTo>
                      <a:lnTo>
                        <a:pt x="51" y="18"/>
                      </a:lnTo>
                      <a:lnTo>
                        <a:pt x="57" y="19"/>
                      </a:lnTo>
                      <a:lnTo>
                        <a:pt x="64" y="21"/>
                      </a:lnTo>
                      <a:lnTo>
                        <a:pt x="71" y="21"/>
                      </a:lnTo>
                      <a:lnTo>
                        <a:pt x="76" y="19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86" name="Freeform 62"/>
                <p:cNvSpPr>
                  <a:spLocks/>
                </p:cNvSpPr>
                <p:nvPr/>
              </p:nvSpPr>
              <p:spPr bwMode="auto">
                <a:xfrm>
                  <a:off x="1700" y="3441"/>
                  <a:ext cx="39" cy="80"/>
                </a:xfrm>
                <a:custGeom>
                  <a:avLst/>
                  <a:gdLst>
                    <a:gd name="T0" fmla="*/ 26 w 78"/>
                    <a:gd name="T1" fmla="*/ 140 h 159"/>
                    <a:gd name="T2" fmla="*/ 35 w 78"/>
                    <a:gd name="T3" fmla="*/ 122 h 159"/>
                    <a:gd name="T4" fmla="*/ 44 w 78"/>
                    <a:gd name="T5" fmla="*/ 102 h 159"/>
                    <a:gd name="T6" fmla="*/ 51 w 78"/>
                    <a:gd name="T7" fmla="*/ 84 h 159"/>
                    <a:gd name="T8" fmla="*/ 58 w 78"/>
                    <a:gd name="T9" fmla="*/ 64 h 159"/>
                    <a:gd name="T10" fmla="*/ 64 w 78"/>
                    <a:gd name="T11" fmla="*/ 47 h 159"/>
                    <a:gd name="T12" fmla="*/ 70 w 78"/>
                    <a:gd name="T13" fmla="*/ 30 h 159"/>
                    <a:gd name="T14" fmla="*/ 74 w 78"/>
                    <a:gd name="T15" fmla="*/ 13 h 159"/>
                    <a:gd name="T16" fmla="*/ 78 w 78"/>
                    <a:gd name="T17" fmla="*/ 0 h 159"/>
                    <a:gd name="T18" fmla="*/ 72 w 78"/>
                    <a:gd name="T19" fmla="*/ 6 h 159"/>
                    <a:gd name="T20" fmla="*/ 68 w 78"/>
                    <a:gd name="T21" fmla="*/ 13 h 159"/>
                    <a:gd name="T22" fmla="*/ 64 w 78"/>
                    <a:gd name="T23" fmla="*/ 18 h 159"/>
                    <a:gd name="T24" fmla="*/ 63 w 78"/>
                    <a:gd name="T25" fmla="*/ 24 h 159"/>
                    <a:gd name="T26" fmla="*/ 63 w 78"/>
                    <a:gd name="T27" fmla="*/ 27 h 159"/>
                    <a:gd name="T28" fmla="*/ 63 w 78"/>
                    <a:gd name="T29" fmla="*/ 31 h 159"/>
                    <a:gd name="T30" fmla="*/ 63 w 78"/>
                    <a:gd name="T31" fmla="*/ 34 h 159"/>
                    <a:gd name="T32" fmla="*/ 61 w 78"/>
                    <a:gd name="T33" fmla="*/ 38 h 159"/>
                    <a:gd name="T34" fmla="*/ 55 w 78"/>
                    <a:gd name="T35" fmla="*/ 53 h 159"/>
                    <a:gd name="T36" fmla="*/ 51 w 78"/>
                    <a:gd name="T37" fmla="*/ 66 h 159"/>
                    <a:gd name="T38" fmla="*/ 48 w 78"/>
                    <a:gd name="T39" fmla="*/ 80 h 159"/>
                    <a:gd name="T40" fmla="*/ 43 w 78"/>
                    <a:gd name="T41" fmla="*/ 93 h 159"/>
                    <a:gd name="T42" fmla="*/ 38 w 78"/>
                    <a:gd name="T43" fmla="*/ 102 h 159"/>
                    <a:gd name="T44" fmla="*/ 28 w 78"/>
                    <a:gd name="T45" fmla="*/ 107 h 159"/>
                    <a:gd name="T46" fmla="*/ 17 w 78"/>
                    <a:gd name="T47" fmla="*/ 107 h 159"/>
                    <a:gd name="T48" fmla="*/ 0 w 78"/>
                    <a:gd name="T49" fmla="*/ 101 h 159"/>
                    <a:gd name="T50" fmla="*/ 5 w 78"/>
                    <a:gd name="T51" fmla="*/ 107 h 159"/>
                    <a:gd name="T52" fmla="*/ 12 w 78"/>
                    <a:gd name="T53" fmla="*/ 119 h 159"/>
                    <a:gd name="T54" fmla="*/ 15 w 78"/>
                    <a:gd name="T55" fmla="*/ 137 h 159"/>
                    <a:gd name="T56" fmla="*/ 10 w 78"/>
                    <a:gd name="T57" fmla="*/ 159 h 159"/>
                    <a:gd name="T58" fmla="*/ 13 w 78"/>
                    <a:gd name="T59" fmla="*/ 153 h 159"/>
                    <a:gd name="T60" fmla="*/ 18 w 78"/>
                    <a:gd name="T61" fmla="*/ 148 h 159"/>
                    <a:gd name="T62" fmla="*/ 23 w 78"/>
                    <a:gd name="T63" fmla="*/ 144 h 159"/>
                    <a:gd name="T64" fmla="*/ 26 w 78"/>
                    <a:gd name="T65" fmla="*/ 140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78" h="159">
                      <a:moveTo>
                        <a:pt x="26" y="140"/>
                      </a:moveTo>
                      <a:lnTo>
                        <a:pt x="35" y="122"/>
                      </a:lnTo>
                      <a:lnTo>
                        <a:pt x="44" y="102"/>
                      </a:lnTo>
                      <a:lnTo>
                        <a:pt x="51" y="84"/>
                      </a:lnTo>
                      <a:lnTo>
                        <a:pt x="58" y="64"/>
                      </a:lnTo>
                      <a:lnTo>
                        <a:pt x="64" y="47"/>
                      </a:lnTo>
                      <a:lnTo>
                        <a:pt x="70" y="30"/>
                      </a:lnTo>
                      <a:lnTo>
                        <a:pt x="74" y="13"/>
                      </a:lnTo>
                      <a:lnTo>
                        <a:pt x="78" y="0"/>
                      </a:lnTo>
                      <a:lnTo>
                        <a:pt x="72" y="6"/>
                      </a:lnTo>
                      <a:lnTo>
                        <a:pt x="68" y="13"/>
                      </a:lnTo>
                      <a:lnTo>
                        <a:pt x="64" y="18"/>
                      </a:lnTo>
                      <a:lnTo>
                        <a:pt x="63" y="24"/>
                      </a:lnTo>
                      <a:lnTo>
                        <a:pt x="63" y="27"/>
                      </a:lnTo>
                      <a:lnTo>
                        <a:pt x="63" y="31"/>
                      </a:lnTo>
                      <a:lnTo>
                        <a:pt x="63" y="34"/>
                      </a:lnTo>
                      <a:lnTo>
                        <a:pt x="61" y="38"/>
                      </a:lnTo>
                      <a:lnTo>
                        <a:pt x="55" y="53"/>
                      </a:lnTo>
                      <a:lnTo>
                        <a:pt x="51" y="66"/>
                      </a:lnTo>
                      <a:lnTo>
                        <a:pt x="48" y="80"/>
                      </a:lnTo>
                      <a:lnTo>
                        <a:pt x="43" y="93"/>
                      </a:lnTo>
                      <a:lnTo>
                        <a:pt x="38" y="102"/>
                      </a:lnTo>
                      <a:lnTo>
                        <a:pt x="28" y="107"/>
                      </a:lnTo>
                      <a:lnTo>
                        <a:pt x="17" y="107"/>
                      </a:lnTo>
                      <a:lnTo>
                        <a:pt x="0" y="101"/>
                      </a:lnTo>
                      <a:lnTo>
                        <a:pt x="5" y="107"/>
                      </a:lnTo>
                      <a:lnTo>
                        <a:pt x="12" y="119"/>
                      </a:lnTo>
                      <a:lnTo>
                        <a:pt x="15" y="137"/>
                      </a:lnTo>
                      <a:lnTo>
                        <a:pt x="10" y="159"/>
                      </a:lnTo>
                      <a:lnTo>
                        <a:pt x="13" y="153"/>
                      </a:lnTo>
                      <a:lnTo>
                        <a:pt x="18" y="148"/>
                      </a:lnTo>
                      <a:lnTo>
                        <a:pt x="23" y="144"/>
                      </a:lnTo>
                      <a:lnTo>
                        <a:pt x="26" y="140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87" name="Freeform 63"/>
                <p:cNvSpPr>
                  <a:spLocks/>
                </p:cNvSpPr>
                <p:nvPr/>
              </p:nvSpPr>
              <p:spPr bwMode="auto">
                <a:xfrm>
                  <a:off x="1521" y="3638"/>
                  <a:ext cx="102" cy="15"/>
                </a:xfrm>
                <a:custGeom>
                  <a:avLst/>
                  <a:gdLst>
                    <a:gd name="T0" fmla="*/ 203 w 203"/>
                    <a:gd name="T1" fmla="*/ 0 h 31"/>
                    <a:gd name="T2" fmla="*/ 196 w 203"/>
                    <a:gd name="T3" fmla="*/ 2 h 31"/>
                    <a:gd name="T4" fmla="*/ 191 w 203"/>
                    <a:gd name="T5" fmla="*/ 5 h 31"/>
                    <a:gd name="T6" fmla="*/ 187 w 203"/>
                    <a:gd name="T7" fmla="*/ 6 h 31"/>
                    <a:gd name="T8" fmla="*/ 182 w 203"/>
                    <a:gd name="T9" fmla="*/ 9 h 31"/>
                    <a:gd name="T10" fmla="*/ 178 w 203"/>
                    <a:gd name="T11" fmla="*/ 11 h 31"/>
                    <a:gd name="T12" fmla="*/ 173 w 203"/>
                    <a:gd name="T13" fmla="*/ 12 h 31"/>
                    <a:gd name="T14" fmla="*/ 168 w 203"/>
                    <a:gd name="T15" fmla="*/ 15 h 31"/>
                    <a:gd name="T16" fmla="*/ 162 w 203"/>
                    <a:gd name="T17" fmla="*/ 16 h 31"/>
                    <a:gd name="T18" fmla="*/ 152 w 203"/>
                    <a:gd name="T19" fmla="*/ 18 h 31"/>
                    <a:gd name="T20" fmla="*/ 143 w 203"/>
                    <a:gd name="T21" fmla="*/ 20 h 31"/>
                    <a:gd name="T22" fmla="*/ 134 w 203"/>
                    <a:gd name="T23" fmla="*/ 23 h 31"/>
                    <a:gd name="T24" fmla="*/ 124 w 203"/>
                    <a:gd name="T25" fmla="*/ 26 h 31"/>
                    <a:gd name="T26" fmla="*/ 114 w 203"/>
                    <a:gd name="T27" fmla="*/ 28 h 31"/>
                    <a:gd name="T28" fmla="*/ 104 w 203"/>
                    <a:gd name="T29" fmla="*/ 30 h 31"/>
                    <a:gd name="T30" fmla="*/ 95 w 203"/>
                    <a:gd name="T31" fmla="*/ 31 h 31"/>
                    <a:gd name="T32" fmla="*/ 85 w 203"/>
                    <a:gd name="T33" fmla="*/ 31 h 31"/>
                    <a:gd name="T34" fmla="*/ 75 w 203"/>
                    <a:gd name="T35" fmla="*/ 28 h 31"/>
                    <a:gd name="T36" fmla="*/ 66 w 203"/>
                    <a:gd name="T37" fmla="*/ 27 h 31"/>
                    <a:gd name="T38" fmla="*/ 57 w 203"/>
                    <a:gd name="T39" fmla="*/ 25 h 31"/>
                    <a:gd name="T40" fmla="*/ 47 w 203"/>
                    <a:gd name="T41" fmla="*/ 23 h 31"/>
                    <a:gd name="T42" fmla="*/ 37 w 203"/>
                    <a:gd name="T43" fmla="*/ 20 h 31"/>
                    <a:gd name="T44" fmla="*/ 27 w 203"/>
                    <a:gd name="T45" fmla="*/ 17 h 31"/>
                    <a:gd name="T46" fmla="*/ 14 w 203"/>
                    <a:gd name="T47" fmla="*/ 15 h 31"/>
                    <a:gd name="T48" fmla="*/ 0 w 203"/>
                    <a:gd name="T49" fmla="*/ 11 h 31"/>
                    <a:gd name="T50" fmla="*/ 7 w 203"/>
                    <a:gd name="T51" fmla="*/ 12 h 31"/>
                    <a:gd name="T52" fmla="*/ 15 w 203"/>
                    <a:gd name="T53" fmla="*/ 15 h 31"/>
                    <a:gd name="T54" fmla="*/ 23 w 203"/>
                    <a:gd name="T55" fmla="*/ 16 h 31"/>
                    <a:gd name="T56" fmla="*/ 32 w 203"/>
                    <a:gd name="T57" fmla="*/ 18 h 31"/>
                    <a:gd name="T58" fmla="*/ 43 w 203"/>
                    <a:gd name="T59" fmla="*/ 20 h 31"/>
                    <a:gd name="T60" fmla="*/ 54 w 203"/>
                    <a:gd name="T61" fmla="*/ 21 h 31"/>
                    <a:gd name="T62" fmla="*/ 66 w 203"/>
                    <a:gd name="T63" fmla="*/ 23 h 31"/>
                    <a:gd name="T64" fmla="*/ 79 w 203"/>
                    <a:gd name="T65" fmla="*/ 24 h 31"/>
                    <a:gd name="T66" fmla="*/ 92 w 203"/>
                    <a:gd name="T67" fmla="*/ 24 h 31"/>
                    <a:gd name="T68" fmla="*/ 106 w 203"/>
                    <a:gd name="T69" fmla="*/ 24 h 31"/>
                    <a:gd name="T70" fmla="*/ 121 w 203"/>
                    <a:gd name="T71" fmla="*/ 21 h 31"/>
                    <a:gd name="T72" fmla="*/ 136 w 203"/>
                    <a:gd name="T73" fmla="*/ 20 h 31"/>
                    <a:gd name="T74" fmla="*/ 152 w 203"/>
                    <a:gd name="T75" fmla="*/ 17 h 31"/>
                    <a:gd name="T76" fmla="*/ 168 w 203"/>
                    <a:gd name="T77" fmla="*/ 12 h 31"/>
                    <a:gd name="T78" fmla="*/ 186 w 203"/>
                    <a:gd name="T79" fmla="*/ 6 h 31"/>
                    <a:gd name="T80" fmla="*/ 203 w 203"/>
                    <a:gd name="T81" fmla="*/ 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203" h="31">
                      <a:moveTo>
                        <a:pt x="203" y="0"/>
                      </a:moveTo>
                      <a:lnTo>
                        <a:pt x="196" y="2"/>
                      </a:lnTo>
                      <a:lnTo>
                        <a:pt x="191" y="5"/>
                      </a:lnTo>
                      <a:lnTo>
                        <a:pt x="187" y="6"/>
                      </a:lnTo>
                      <a:lnTo>
                        <a:pt x="182" y="9"/>
                      </a:lnTo>
                      <a:lnTo>
                        <a:pt x="178" y="11"/>
                      </a:lnTo>
                      <a:lnTo>
                        <a:pt x="173" y="12"/>
                      </a:lnTo>
                      <a:lnTo>
                        <a:pt x="168" y="15"/>
                      </a:lnTo>
                      <a:lnTo>
                        <a:pt x="162" y="16"/>
                      </a:lnTo>
                      <a:lnTo>
                        <a:pt x="152" y="18"/>
                      </a:lnTo>
                      <a:lnTo>
                        <a:pt x="143" y="20"/>
                      </a:lnTo>
                      <a:lnTo>
                        <a:pt x="134" y="23"/>
                      </a:lnTo>
                      <a:lnTo>
                        <a:pt x="124" y="26"/>
                      </a:lnTo>
                      <a:lnTo>
                        <a:pt x="114" y="28"/>
                      </a:lnTo>
                      <a:lnTo>
                        <a:pt x="104" y="30"/>
                      </a:lnTo>
                      <a:lnTo>
                        <a:pt x="95" y="31"/>
                      </a:lnTo>
                      <a:lnTo>
                        <a:pt x="85" y="31"/>
                      </a:lnTo>
                      <a:lnTo>
                        <a:pt x="75" y="28"/>
                      </a:lnTo>
                      <a:lnTo>
                        <a:pt x="66" y="27"/>
                      </a:lnTo>
                      <a:lnTo>
                        <a:pt x="57" y="25"/>
                      </a:lnTo>
                      <a:lnTo>
                        <a:pt x="47" y="23"/>
                      </a:lnTo>
                      <a:lnTo>
                        <a:pt x="37" y="20"/>
                      </a:lnTo>
                      <a:lnTo>
                        <a:pt x="27" y="17"/>
                      </a:lnTo>
                      <a:lnTo>
                        <a:pt x="14" y="15"/>
                      </a:lnTo>
                      <a:lnTo>
                        <a:pt x="0" y="11"/>
                      </a:lnTo>
                      <a:lnTo>
                        <a:pt x="7" y="12"/>
                      </a:lnTo>
                      <a:lnTo>
                        <a:pt x="15" y="15"/>
                      </a:lnTo>
                      <a:lnTo>
                        <a:pt x="23" y="16"/>
                      </a:lnTo>
                      <a:lnTo>
                        <a:pt x="32" y="18"/>
                      </a:lnTo>
                      <a:lnTo>
                        <a:pt x="43" y="20"/>
                      </a:lnTo>
                      <a:lnTo>
                        <a:pt x="54" y="21"/>
                      </a:lnTo>
                      <a:lnTo>
                        <a:pt x="66" y="23"/>
                      </a:lnTo>
                      <a:lnTo>
                        <a:pt x="79" y="24"/>
                      </a:lnTo>
                      <a:lnTo>
                        <a:pt x="92" y="24"/>
                      </a:lnTo>
                      <a:lnTo>
                        <a:pt x="106" y="24"/>
                      </a:lnTo>
                      <a:lnTo>
                        <a:pt x="121" y="21"/>
                      </a:lnTo>
                      <a:lnTo>
                        <a:pt x="136" y="20"/>
                      </a:lnTo>
                      <a:lnTo>
                        <a:pt x="152" y="17"/>
                      </a:lnTo>
                      <a:lnTo>
                        <a:pt x="168" y="12"/>
                      </a:lnTo>
                      <a:lnTo>
                        <a:pt x="186" y="6"/>
                      </a:lnTo>
                      <a:lnTo>
                        <a:pt x="203" y="0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88" name="Freeform 64"/>
                <p:cNvSpPr>
                  <a:spLocks/>
                </p:cNvSpPr>
                <p:nvPr/>
              </p:nvSpPr>
              <p:spPr bwMode="auto">
                <a:xfrm>
                  <a:off x="1570" y="3584"/>
                  <a:ext cx="35" cy="9"/>
                </a:xfrm>
                <a:custGeom>
                  <a:avLst/>
                  <a:gdLst>
                    <a:gd name="T0" fmla="*/ 69 w 69"/>
                    <a:gd name="T1" fmla="*/ 18 h 18"/>
                    <a:gd name="T2" fmla="*/ 61 w 69"/>
                    <a:gd name="T3" fmla="*/ 13 h 18"/>
                    <a:gd name="T4" fmla="*/ 52 w 69"/>
                    <a:gd name="T5" fmla="*/ 10 h 18"/>
                    <a:gd name="T6" fmla="*/ 43 w 69"/>
                    <a:gd name="T7" fmla="*/ 6 h 18"/>
                    <a:gd name="T8" fmla="*/ 34 w 69"/>
                    <a:gd name="T9" fmla="*/ 4 h 18"/>
                    <a:gd name="T10" fmla="*/ 26 w 69"/>
                    <a:gd name="T11" fmla="*/ 3 h 18"/>
                    <a:gd name="T12" fmla="*/ 19 w 69"/>
                    <a:gd name="T13" fmla="*/ 2 h 18"/>
                    <a:gd name="T14" fmla="*/ 13 w 69"/>
                    <a:gd name="T15" fmla="*/ 0 h 18"/>
                    <a:gd name="T16" fmla="*/ 8 w 69"/>
                    <a:gd name="T17" fmla="*/ 0 h 18"/>
                    <a:gd name="T18" fmla="*/ 2 w 69"/>
                    <a:gd name="T19" fmla="*/ 3 h 18"/>
                    <a:gd name="T20" fmla="*/ 0 w 69"/>
                    <a:gd name="T21" fmla="*/ 8 h 18"/>
                    <a:gd name="T22" fmla="*/ 4 w 69"/>
                    <a:gd name="T23" fmla="*/ 14 h 18"/>
                    <a:gd name="T24" fmla="*/ 16 w 69"/>
                    <a:gd name="T25" fmla="*/ 15 h 18"/>
                    <a:gd name="T26" fmla="*/ 24 w 69"/>
                    <a:gd name="T27" fmla="*/ 15 h 18"/>
                    <a:gd name="T28" fmla="*/ 31 w 69"/>
                    <a:gd name="T29" fmla="*/ 14 h 18"/>
                    <a:gd name="T30" fmla="*/ 38 w 69"/>
                    <a:gd name="T31" fmla="*/ 14 h 18"/>
                    <a:gd name="T32" fmla="*/ 44 w 69"/>
                    <a:gd name="T33" fmla="*/ 13 h 18"/>
                    <a:gd name="T34" fmla="*/ 50 w 69"/>
                    <a:gd name="T35" fmla="*/ 13 h 18"/>
                    <a:gd name="T36" fmla="*/ 55 w 69"/>
                    <a:gd name="T37" fmla="*/ 14 h 18"/>
                    <a:gd name="T38" fmla="*/ 62 w 69"/>
                    <a:gd name="T39" fmla="*/ 15 h 18"/>
                    <a:gd name="T40" fmla="*/ 69 w 69"/>
                    <a:gd name="T41" fmla="*/ 18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69" h="18">
                      <a:moveTo>
                        <a:pt x="69" y="18"/>
                      </a:moveTo>
                      <a:lnTo>
                        <a:pt x="61" y="13"/>
                      </a:lnTo>
                      <a:lnTo>
                        <a:pt x="52" y="10"/>
                      </a:lnTo>
                      <a:lnTo>
                        <a:pt x="43" y="6"/>
                      </a:lnTo>
                      <a:lnTo>
                        <a:pt x="34" y="4"/>
                      </a:lnTo>
                      <a:lnTo>
                        <a:pt x="26" y="3"/>
                      </a:lnTo>
                      <a:lnTo>
                        <a:pt x="19" y="2"/>
                      </a:lnTo>
                      <a:lnTo>
                        <a:pt x="13" y="0"/>
                      </a:lnTo>
                      <a:lnTo>
                        <a:pt x="8" y="0"/>
                      </a:lnTo>
                      <a:lnTo>
                        <a:pt x="2" y="3"/>
                      </a:lnTo>
                      <a:lnTo>
                        <a:pt x="0" y="8"/>
                      </a:lnTo>
                      <a:lnTo>
                        <a:pt x="4" y="14"/>
                      </a:lnTo>
                      <a:lnTo>
                        <a:pt x="16" y="15"/>
                      </a:lnTo>
                      <a:lnTo>
                        <a:pt x="24" y="15"/>
                      </a:lnTo>
                      <a:lnTo>
                        <a:pt x="31" y="14"/>
                      </a:lnTo>
                      <a:lnTo>
                        <a:pt x="38" y="14"/>
                      </a:lnTo>
                      <a:lnTo>
                        <a:pt x="44" y="13"/>
                      </a:lnTo>
                      <a:lnTo>
                        <a:pt x="50" y="13"/>
                      </a:lnTo>
                      <a:lnTo>
                        <a:pt x="55" y="14"/>
                      </a:lnTo>
                      <a:lnTo>
                        <a:pt x="62" y="15"/>
                      </a:lnTo>
                      <a:lnTo>
                        <a:pt x="69" y="18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89" name="Freeform 65"/>
                <p:cNvSpPr>
                  <a:spLocks/>
                </p:cNvSpPr>
                <p:nvPr/>
              </p:nvSpPr>
              <p:spPr bwMode="auto">
                <a:xfrm>
                  <a:off x="1489" y="3244"/>
                  <a:ext cx="148" cy="76"/>
                </a:xfrm>
                <a:custGeom>
                  <a:avLst/>
                  <a:gdLst>
                    <a:gd name="T0" fmla="*/ 34 w 297"/>
                    <a:gd name="T1" fmla="*/ 56 h 151"/>
                    <a:gd name="T2" fmla="*/ 50 w 297"/>
                    <a:gd name="T3" fmla="*/ 47 h 151"/>
                    <a:gd name="T4" fmla="*/ 71 w 297"/>
                    <a:gd name="T5" fmla="*/ 35 h 151"/>
                    <a:gd name="T6" fmla="*/ 92 w 297"/>
                    <a:gd name="T7" fmla="*/ 26 h 151"/>
                    <a:gd name="T8" fmla="*/ 107 w 297"/>
                    <a:gd name="T9" fmla="*/ 20 h 151"/>
                    <a:gd name="T10" fmla="*/ 122 w 297"/>
                    <a:gd name="T11" fmla="*/ 15 h 151"/>
                    <a:gd name="T12" fmla="*/ 135 w 297"/>
                    <a:gd name="T13" fmla="*/ 10 h 151"/>
                    <a:gd name="T14" fmla="*/ 147 w 297"/>
                    <a:gd name="T15" fmla="*/ 4 h 151"/>
                    <a:gd name="T16" fmla="*/ 163 w 297"/>
                    <a:gd name="T17" fmla="*/ 3 h 151"/>
                    <a:gd name="T18" fmla="*/ 185 w 297"/>
                    <a:gd name="T19" fmla="*/ 10 h 151"/>
                    <a:gd name="T20" fmla="*/ 206 w 297"/>
                    <a:gd name="T21" fmla="*/ 21 h 151"/>
                    <a:gd name="T22" fmla="*/ 221 w 297"/>
                    <a:gd name="T23" fmla="*/ 34 h 151"/>
                    <a:gd name="T24" fmla="*/ 228 w 297"/>
                    <a:gd name="T25" fmla="*/ 52 h 151"/>
                    <a:gd name="T26" fmla="*/ 245 w 297"/>
                    <a:gd name="T27" fmla="*/ 78 h 151"/>
                    <a:gd name="T28" fmla="*/ 267 w 297"/>
                    <a:gd name="T29" fmla="*/ 72 h 151"/>
                    <a:gd name="T30" fmla="*/ 281 w 297"/>
                    <a:gd name="T31" fmla="*/ 86 h 151"/>
                    <a:gd name="T32" fmla="*/ 290 w 297"/>
                    <a:gd name="T33" fmla="*/ 106 h 151"/>
                    <a:gd name="T34" fmla="*/ 295 w 297"/>
                    <a:gd name="T35" fmla="*/ 130 h 151"/>
                    <a:gd name="T36" fmla="*/ 297 w 297"/>
                    <a:gd name="T37" fmla="*/ 143 h 151"/>
                    <a:gd name="T38" fmla="*/ 295 w 297"/>
                    <a:gd name="T39" fmla="*/ 151 h 151"/>
                    <a:gd name="T40" fmla="*/ 283 w 297"/>
                    <a:gd name="T41" fmla="*/ 147 h 151"/>
                    <a:gd name="T42" fmla="*/ 270 w 297"/>
                    <a:gd name="T43" fmla="*/ 138 h 151"/>
                    <a:gd name="T44" fmla="*/ 257 w 297"/>
                    <a:gd name="T45" fmla="*/ 124 h 151"/>
                    <a:gd name="T46" fmla="*/ 243 w 297"/>
                    <a:gd name="T47" fmla="*/ 106 h 151"/>
                    <a:gd name="T48" fmla="*/ 231 w 297"/>
                    <a:gd name="T49" fmla="*/ 102 h 151"/>
                    <a:gd name="T50" fmla="*/ 221 w 297"/>
                    <a:gd name="T51" fmla="*/ 86 h 151"/>
                    <a:gd name="T52" fmla="*/ 206 w 297"/>
                    <a:gd name="T53" fmla="*/ 71 h 151"/>
                    <a:gd name="T54" fmla="*/ 189 w 297"/>
                    <a:gd name="T55" fmla="*/ 59 h 151"/>
                    <a:gd name="T56" fmla="*/ 173 w 297"/>
                    <a:gd name="T57" fmla="*/ 50 h 151"/>
                    <a:gd name="T58" fmla="*/ 145 w 297"/>
                    <a:gd name="T59" fmla="*/ 51 h 151"/>
                    <a:gd name="T60" fmla="*/ 111 w 297"/>
                    <a:gd name="T61" fmla="*/ 57 h 151"/>
                    <a:gd name="T62" fmla="*/ 79 w 297"/>
                    <a:gd name="T63" fmla="*/ 65 h 151"/>
                    <a:gd name="T64" fmla="*/ 55 w 297"/>
                    <a:gd name="T65" fmla="*/ 73 h 151"/>
                    <a:gd name="T66" fmla="*/ 47 w 297"/>
                    <a:gd name="T67" fmla="*/ 68 h 151"/>
                    <a:gd name="T68" fmla="*/ 32 w 297"/>
                    <a:gd name="T69" fmla="*/ 70 h 151"/>
                    <a:gd name="T70" fmla="*/ 15 w 297"/>
                    <a:gd name="T71" fmla="*/ 74 h 151"/>
                    <a:gd name="T72" fmla="*/ 0 w 297"/>
                    <a:gd name="T73" fmla="*/ 79 h 151"/>
                    <a:gd name="T74" fmla="*/ 17 w 297"/>
                    <a:gd name="T75" fmla="*/ 68 h 151"/>
                    <a:gd name="T76" fmla="*/ 29 w 297"/>
                    <a:gd name="T77" fmla="*/ 58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97" h="151">
                      <a:moveTo>
                        <a:pt x="29" y="58"/>
                      </a:moveTo>
                      <a:lnTo>
                        <a:pt x="34" y="56"/>
                      </a:lnTo>
                      <a:lnTo>
                        <a:pt x="41" y="51"/>
                      </a:lnTo>
                      <a:lnTo>
                        <a:pt x="50" y="47"/>
                      </a:lnTo>
                      <a:lnTo>
                        <a:pt x="61" y="41"/>
                      </a:lnTo>
                      <a:lnTo>
                        <a:pt x="71" y="35"/>
                      </a:lnTo>
                      <a:lnTo>
                        <a:pt x="82" y="29"/>
                      </a:lnTo>
                      <a:lnTo>
                        <a:pt x="92" y="26"/>
                      </a:lnTo>
                      <a:lnTo>
                        <a:pt x="100" y="22"/>
                      </a:lnTo>
                      <a:lnTo>
                        <a:pt x="107" y="20"/>
                      </a:lnTo>
                      <a:lnTo>
                        <a:pt x="115" y="18"/>
                      </a:lnTo>
                      <a:lnTo>
                        <a:pt x="122" y="15"/>
                      </a:lnTo>
                      <a:lnTo>
                        <a:pt x="129" y="13"/>
                      </a:lnTo>
                      <a:lnTo>
                        <a:pt x="135" y="10"/>
                      </a:lnTo>
                      <a:lnTo>
                        <a:pt x="141" y="7"/>
                      </a:lnTo>
                      <a:lnTo>
                        <a:pt x="147" y="4"/>
                      </a:lnTo>
                      <a:lnTo>
                        <a:pt x="153" y="0"/>
                      </a:lnTo>
                      <a:lnTo>
                        <a:pt x="163" y="3"/>
                      </a:lnTo>
                      <a:lnTo>
                        <a:pt x="174" y="6"/>
                      </a:lnTo>
                      <a:lnTo>
                        <a:pt x="185" y="10"/>
                      </a:lnTo>
                      <a:lnTo>
                        <a:pt x="196" y="15"/>
                      </a:lnTo>
                      <a:lnTo>
                        <a:pt x="206" y="21"/>
                      </a:lnTo>
                      <a:lnTo>
                        <a:pt x="214" y="27"/>
                      </a:lnTo>
                      <a:lnTo>
                        <a:pt x="221" y="34"/>
                      </a:lnTo>
                      <a:lnTo>
                        <a:pt x="224" y="42"/>
                      </a:lnTo>
                      <a:lnTo>
                        <a:pt x="228" y="52"/>
                      </a:lnTo>
                      <a:lnTo>
                        <a:pt x="235" y="68"/>
                      </a:lnTo>
                      <a:lnTo>
                        <a:pt x="245" y="78"/>
                      </a:lnTo>
                      <a:lnTo>
                        <a:pt x="258" y="68"/>
                      </a:lnTo>
                      <a:lnTo>
                        <a:pt x="267" y="72"/>
                      </a:lnTo>
                      <a:lnTo>
                        <a:pt x="275" y="79"/>
                      </a:lnTo>
                      <a:lnTo>
                        <a:pt x="281" y="86"/>
                      </a:lnTo>
                      <a:lnTo>
                        <a:pt x="287" y="96"/>
                      </a:lnTo>
                      <a:lnTo>
                        <a:pt x="290" y="106"/>
                      </a:lnTo>
                      <a:lnTo>
                        <a:pt x="292" y="118"/>
                      </a:lnTo>
                      <a:lnTo>
                        <a:pt x="295" y="130"/>
                      </a:lnTo>
                      <a:lnTo>
                        <a:pt x="295" y="141"/>
                      </a:lnTo>
                      <a:lnTo>
                        <a:pt x="297" y="143"/>
                      </a:lnTo>
                      <a:lnTo>
                        <a:pt x="297" y="148"/>
                      </a:lnTo>
                      <a:lnTo>
                        <a:pt x="295" y="151"/>
                      </a:lnTo>
                      <a:lnTo>
                        <a:pt x="288" y="150"/>
                      </a:lnTo>
                      <a:lnTo>
                        <a:pt x="283" y="147"/>
                      </a:lnTo>
                      <a:lnTo>
                        <a:pt x="277" y="143"/>
                      </a:lnTo>
                      <a:lnTo>
                        <a:pt x="270" y="138"/>
                      </a:lnTo>
                      <a:lnTo>
                        <a:pt x="264" y="132"/>
                      </a:lnTo>
                      <a:lnTo>
                        <a:pt x="257" y="124"/>
                      </a:lnTo>
                      <a:lnTo>
                        <a:pt x="250" y="116"/>
                      </a:lnTo>
                      <a:lnTo>
                        <a:pt x="243" y="106"/>
                      </a:lnTo>
                      <a:lnTo>
                        <a:pt x="236" y="96"/>
                      </a:lnTo>
                      <a:lnTo>
                        <a:pt x="231" y="102"/>
                      </a:lnTo>
                      <a:lnTo>
                        <a:pt x="227" y="93"/>
                      </a:lnTo>
                      <a:lnTo>
                        <a:pt x="221" y="86"/>
                      </a:lnTo>
                      <a:lnTo>
                        <a:pt x="214" y="78"/>
                      </a:lnTo>
                      <a:lnTo>
                        <a:pt x="206" y="71"/>
                      </a:lnTo>
                      <a:lnTo>
                        <a:pt x="198" y="65"/>
                      </a:lnTo>
                      <a:lnTo>
                        <a:pt x="189" y="59"/>
                      </a:lnTo>
                      <a:lnTo>
                        <a:pt x="181" y="55"/>
                      </a:lnTo>
                      <a:lnTo>
                        <a:pt x="173" y="50"/>
                      </a:lnTo>
                      <a:lnTo>
                        <a:pt x="160" y="50"/>
                      </a:lnTo>
                      <a:lnTo>
                        <a:pt x="145" y="51"/>
                      </a:lnTo>
                      <a:lnTo>
                        <a:pt x="129" y="53"/>
                      </a:lnTo>
                      <a:lnTo>
                        <a:pt x="111" y="57"/>
                      </a:lnTo>
                      <a:lnTo>
                        <a:pt x="95" y="60"/>
                      </a:lnTo>
                      <a:lnTo>
                        <a:pt x="79" y="65"/>
                      </a:lnTo>
                      <a:lnTo>
                        <a:pt x="67" y="70"/>
                      </a:lnTo>
                      <a:lnTo>
                        <a:pt x="55" y="73"/>
                      </a:lnTo>
                      <a:lnTo>
                        <a:pt x="52" y="70"/>
                      </a:lnTo>
                      <a:lnTo>
                        <a:pt x="47" y="68"/>
                      </a:lnTo>
                      <a:lnTo>
                        <a:pt x="40" y="68"/>
                      </a:lnTo>
                      <a:lnTo>
                        <a:pt x="32" y="70"/>
                      </a:lnTo>
                      <a:lnTo>
                        <a:pt x="24" y="72"/>
                      </a:lnTo>
                      <a:lnTo>
                        <a:pt x="15" y="74"/>
                      </a:lnTo>
                      <a:lnTo>
                        <a:pt x="7" y="76"/>
                      </a:lnTo>
                      <a:lnTo>
                        <a:pt x="0" y="79"/>
                      </a:lnTo>
                      <a:lnTo>
                        <a:pt x="8" y="73"/>
                      </a:lnTo>
                      <a:lnTo>
                        <a:pt x="17" y="68"/>
                      </a:lnTo>
                      <a:lnTo>
                        <a:pt x="24" y="63"/>
                      </a:lnTo>
                      <a:lnTo>
                        <a:pt x="29" y="58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90" name="Freeform 66"/>
                <p:cNvSpPr>
                  <a:spLocks/>
                </p:cNvSpPr>
                <p:nvPr/>
              </p:nvSpPr>
              <p:spPr bwMode="auto">
                <a:xfrm>
                  <a:off x="1485" y="3305"/>
                  <a:ext cx="141" cy="66"/>
                </a:xfrm>
                <a:custGeom>
                  <a:avLst/>
                  <a:gdLst>
                    <a:gd name="T0" fmla="*/ 139 w 282"/>
                    <a:gd name="T1" fmla="*/ 92 h 131"/>
                    <a:gd name="T2" fmla="*/ 167 w 282"/>
                    <a:gd name="T3" fmla="*/ 91 h 131"/>
                    <a:gd name="T4" fmla="*/ 193 w 282"/>
                    <a:gd name="T5" fmla="*/ 86 h 131"/>
                    <a:gd name="T6" fmla="*/ 175 w 282"/>
                    <a:gd name="T7" fmla="*/ 103 h 131"/>
                    <a:gd name="T8" fmla="*/ 161 w 282"/>
                    <a:gd name="T9" fmla="*/ 108 h 131"/>
                    <a:gd name="T10" fmla="*/ 139 w 282"/>
                    <a:gd name="T11" fmla="*/ 109 h 131"/>
                    <a:gd name="T12" fmla="*/ 115 w 282"/>
                    <a:gd name="T13" fmla="*/ 109 h 131"/>
                    <a:gd name="T14" fmla="*/ 90 w 282"/>
                    <a:gd name="T15" fmla="*/ 93 h 131"/>
                    <a:gd name="T16" fmla="*/ 96 w 282"/>
                    <a:gd name="T17" fmla="*/ 85 h 131"/>
                    <a:gd name="T18" fmla="*/ 111 w 282"/>
                    <a:gd name="T19" fmla="*/ 87 h 131"/>
                    <a:gd name="T20" fmla="*/ 126 w 282"/>
                    <a:gd name="T21" fmla="*/ 91 h 131"/>
                    <a:gd name="T22" fmla="*/ 116 w 282"/>
                    <a:gd name="T23" fmla="*/ 78 h 131"/>
                    <a:gd name="T24" fmla="*/ 91 w 282"/>
                    <a:gd name="T25" fmla="*/ 74 h 131"/>
                    <a:gd name="T26" fmla="*/ 66 w 282"/>
                    <a:gd name="T27" fmla="*/ 68 h 131"/>
                    <a:gd name="T28" fmla="*/ 65 w 282"/>
                    <a:gd name="T29" fmla="*/ 50 h 131"/>
                    <a:gd name="T30" fmla="*/ 65 w 282"/>
                    <a:gd name="T31" fmla="*/ 42 h 131"/>
                    <a:gd name="T32" fmla="*/ 49 w 282"/>
                    <a:gd name="T33" fmla="*/ 36 h 131"/>
                    <a:gd name="T34" fmla="*/ 27 w 282"/>
                    <a:gd name="T35" fmla="*/ 33 h 131"/>
                    <a:gd name="T36" fmla="*/ 40 w 282"/>
                    <a:gd name="T37" fmla="*/ 24 h 131"/>
                    <a:gd name="T38" fmla="*/ 26 w 282"/>
                    <a:gd name="T39" fmla="*/ 12 h 131"/>
                    <a:gd name="T40" fmla="*/ 15 w 282"/>
                    <a:gd name="T41" fmla="*/ 1 h 131"/>
                    <a:gd name="T42" fmla="*/ 0 w 282"/>
                    <a:gd name="T43" fmla="*/ 4 h 131"/>
                    <a:gd name="T44" fmla="*/ 13 w 282"/>
                    <a:gd name="T45" fmla="*/ 20 h 131"/>
                    <a:gd name="T46" fmla="*/ 11 w 282"/>
                    <a:gd name="T47" fmla="*/ 33 h 131"/>
                    <a:gd name="T48" fmla="*/ 5 w 282"/>
                    <a:gd name="T49" fmla="*/ 41 h 131"/>
                    <a:gd name="T50" fmla="*/ 9 w 282"/>
                    <a:gd name="T51" fmla="*/ 53 h 131"/>
                    <a:gd name="T52" fmla="*/ 24 w 282"/>
                    <a:gd name="T53" fmla="*/ 66 h 131"/>
                    <a:gd name="T54" fmla="*/ 41 w 282"/>
                    <a:gd name="T55" fmla="*/ 85 h 131"/>
                    <a:gd name="T56" fmla="*/ 56 w 282"/>
                    <a:gd name="T57" fmla="*/ 95 h 131"/>
                    <a:gd name="T58" fmla="*/ 73 w 282"/>
                    <a:gd name="T59" fmla="*/ 98 h 131"/>
                    <a:gd name="T60" fmla="*/ 85 w 282"/>
                    <a:gd name="T61" fmla="*/ 103 h 131"/>
                    <a:gd name="T62" fmla="*/ 101 w 282"/>
                    <a:gd name="T63" fmla="*/ 110 h 131"/>
                    <a:gd name="T64" fmla="*/ 118 w 282"/>
                    <a:gd name="T65" fmla="*/ 118 h 131"/>
                    <a:gd name="T66" fmla="*/ 137 w 282"/>
                    <a:gd name="T67" fmla="*/ 126 h 131"/>
                    <a:gd name="T68" fmla="*/ 157 w 282"/>
                    <a:gd name="T69" fmla="*/ 131 h 131"/>
                    <a:gd name="T70" fmla="*/ 174 w 282"/>
                    <a:gd name="T71" fmla="*/ 126 h 131"/>
                    <a:gd name="T72" fmla="*/ 190 w 282"/>
                    <a:gd name="T73" fmla="*/ 121 h 131"/>
                    <a:gd name="T74" fmla="*/ 205 w 282"/>
                    <a:gd name="T75" fmla="*/ 118 h 131"/>
                    <a:gd name="T76" fmla="*/ 207 w 282"/>
                    <a:gd name="T77" fmla="*/ 101 h 131"/>
                    <a:gd name="T78" fmla="*/ 228 w 282"/>
                    <a:gd name="T79" fmla="*/ 79 h 131"/>
                    <a:gd name="T80" fmla="*/ 247 w 282"/>
                    <a:gd name="T81" fmla="*/ 57 h 131"/>
                    <a:gd name="T82" fmla="*/ 265 w 282"/>
                    <a:gd name="T83" fmla="*/ 53 h 131"/>
                    <a:gd name="T84" fmla="*/ 277 w 282"/>
                    <a:gd name="T85" fmla="*/ 54 h 131"/>
                    <a:gd name="T86" fmla="*/ 282 w 282"/>
                    <a:gd name="T87" fmla="*/ 47 h 131"/>
                    <a:gd name="T88" fmla="*/ 276 w 282"/>
                    <a:gd name="T89" fmla="*/ 39 h 131"/>
                    <a:gd name="T90" fmla="*/ 259 w 282"/>
                    <a:gd name="T91" fmla="*/ 28 h 131"/>
                    <a:gd name="T92" fmla="*/ 250 w 282"/>
                    <a:gd name="T93" fmla="*/ 48 h 131"/>
                    <a:gd name="T94" fmla="*/ 229 w 282"/>
                    <a:gd name="T95" fmla="*/ 56 h 131"/>
                    <a:gd name="T96" fmla="*/ 206 w 282"/>
                    <a:gd name="T97" fmla="*/ 66 h 131"/>
                    <a:gd name="T98" fmla="*/ 189 w 282"/>
                    <a:gd name="T99" fmla="*/ 71 h 131"/>
                    <a:gd name="T100" fmla="*/ 175 w 282"/>
                    <a:gd name="T101" fmla="*/ 70 h 131"/>
                    <a:gd name="T102" fmla="*/ 169 w 282"/>
                    <a:gd name="T103" fmla="*/ 64 h 131"/>
                    <a:gd name="T104" fmla="*/ 155 w 282"/>
                    <a:gd name="T105" fmla="*/ 61 h 131"/>
                    <a:gd name="T106" fmla="*/ 149 w 282"/>
                    <a:gd name="T107" fmla="*/ 61 h 131"/>
                    <a:gd name="T108" fmla="*/ 152 w 282"/>
                    <a:gd name="T109" fmla="*/ 78 h 131"/>
                    <a:gd name="T110" fmla="*/ 138 w 282"/>
                    <a:gd name="T111" fmla="*/ 83 h 131"/>
                    <a:gd name="T112" fmla="*/ 126 w 282"/>
                    <a:gd name="T113" fmla="*/ 91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82" h="131">
                      <a:moveTo>
                        <a:pt x="126" y="91"/>
                      </a:moveTo>
                      <a:lnTo>
                        <a:pt x="132" y="92"/>
                      </a:lnTo>
                      <a:lnTo>
                        <a:pt x="139" y="92"/>
                      </a:lnTo>
                      <a:lnTo>
                        <a:pt x="148" y="92"/>
                      </a:lnTo>
                      <a:lnTo>
                        <a:pt x="157" y="92"/>
                      </a:lnTo>
                      <a:lnTo>
                        <a:pt x="167" y="91"/>
                      </a:lnTo>
                      <a:lnTo>
                        <a:pt x="177" y="89"/>
                      </a:lnTo>
                      <a:lnTo>
                        <a:pt x="185" y="87"/>
                      </a:lnTo>
                      <a:lnTo>
                        <a:pt x="193" y="86"/>
                      </a:lnTo>
                      <a:lnTo>
                        <a:pt x="189" y="92"/>
                      </a:lnTo>
                      <a:lnTo>
                        <a:pt x="182" y="98"/>
                      </a:lnTo>
                      <a:lnTo>
                        <a:pt x="175" y="103"/>
                      </a:lnTo>
                      <a:lnTo>
                        <a:pt x="169" y="107"/>
                      </a:lnTo>
                      <a:lnTo>
                        <a:pt x="166" y="108"/>
                      </a:lnTo>
                      <a:lnTo>
                        <a:pt x="161" y="108"/>
                      </a:lnTo>
                      <a:lnTo>
                        <a:pt x="154" y="109"/>
                      </a:lnTo>
                      <a:lnTo>
                        <a:pt x="147" y="109"/>
                      </a:lnTo>
                      <a:lnTo>
                        <a:pt x="139" y="109"/>
                      </a:lnTo>
                      <a:lnTo>
                        <a:pt x="131" y="109"/>
                      </a:lnTo>
                      <a:lnTo>
                        <a:pt x="123" y="109"/>
                      </a:lnTo>
                      <a:lnTo>
                        <a:pt x="115" y="109"/>
                      </a:lnTo>
                      <a:lnTo>
                        <a:pt x="102" y="106"/>
                      </a:lnTo>
                      <a:lnTo>
                        <a:pt x="94" y="100"/>
                      </a:lnTo>
                      <a:lnTo>
                        <a:pt x="90" y="93"/>
                      </a:lnTo>
                      <a:lnTo>
                        <a:pt x="86" y="86"/>
                      </a:lnTo>
                      <a:lnTo>
                        <a:pt x="91" y="85"/>
                      </a:lnTo>
                      <a:lnTo>
                        <a:pt x="96" y="85"/>
                      </a:lnTo>
                      <a:lnTo>
                        <a:pt x="101" y="86"/>
                      </a:lnTo>
                      <a:lnTo>
                        <a:pt x="107" y="86"/>
                      </a:lnTo>
                      <a:lnTo>
                        <a:pt x="111" y="87"/>
                      </a:lnTo>
                      <a:lnTo>
                        <a:pt x="117" y="88"/>
                      </a:lnTo>
                      <a:lnTo>
                        <a:pt x="122" y="89"/>
                      </a:lnTo>
                      <a:lnTo>
                        <a:pt x="126" y="91"/>
                      </a:lnTo>
                      <a:lnTo>
                        <a:pt x="128" y="80"/>
                      </a:lnTo>
                      <a:lnTo>
                        <a:pt x="123" y="79"/>
                      </a:lnTo>
                      <a:lnTo>
                        <a:pt x="116" y="78"/>
                      </a:lnTo>
                      <a:lnTo>
                        <a:pt x="108" y="77"/>
                      </a:lnTo>
                      <a:lnTo>
                        <a:pt x="100" y="76"/>
                      </a:lnTo>
                      <a:lnTo>
                        <a:pt x="91" y="74"/>
                      </a:lnTo>
                      <a:lnTo>
                        <a:pt x="83" y="73"/>
                      </a:lnTo>
                      <a:lnTo>
                        <a:pt x="75" y="71"/>
                      </a:lnTo>
                      <a:lnTo>
                        <a:pt x="66" y="68"/>
                      </a:lnTo>
                      <a:lnTo>
                        <a:pt x="58" y="62"/>
                      </a:lnTo>
                      <a:lnTo>
                        <a:pt x="58" y="55"/>
                      </a:lnTo>
                      <a:lnTo>
                        <a:pt x="65" y="50"/>
                      </a:lnTo>
                      <a:lnTo>
                        <a:pt x="75" y="47"/>
                      </a:lnTo>
                      <a:lnTo>
                        <a:pt x="70" y="45"/>
                      </a:lnTo>
                      <a:lnTo>
                        <a:pt x="65" y="42"/>
                      </a:lnTo>
                      <a:lnTo>
                        <a:pt x="61" y="40"/>
                      </a:lnTo>
                      <a:lnTo>
                        <a:pt x="55" y="38"/>
                      </a:lnTo>
                      <a:lnTo>
                        <a:pt x="49" y="36"/>
                      </a:lnTo>
                      <a:lnTo>
                        <a:pt x="42" y="34"/>
                      </a:lnTo>
                      <a:lnTo>
                        <a:pt x="35" y="33"/>
                      </a:lnTo>
                      <a:lnTo>
                        <a:pt x="27" y="33"/>
                      </a:lnTo>
                      <a:lnTo>
                        <a:pt x="32" y="30"/>
                      </a:lnTo>
                      <a:lnTo>
                        <a:pt x="37" y="27"/>
                      </a:lnTo>
                      <a:lnTo>
                        <a:pt x="40" y="24"/>
                      </a:lnTo>
                      <a:lnTo>
                        <a:pt x="42" y="18"/>
                      </a:lnTo>
                      <a:lnTo>
                        <a:pt x="34" y="17"/>
                      </a:lnTo>
                      <a:lnTo>
                        <a:pt x="26" y="12"/>
                      </a:lnTo>
                      <a:lnTo>
                        <a:pt x="20" y="7"/>
                      </a:lnTo>
                      <a:lnTo>
                        <a:pt x="18" y="0"/>
                      </a:lnTo>
                      <a:lnTo>
                        <a:pt x="15" y="1"/>
                      </a:lnTo>
                      <a:lnTo>
                        <a:pt x="10" y="2"/>
                      </a:lnTo>
                      <a:lnTo>
                        <a:pt x="4" y="3"/>
                      </a:lnTo>
                      <a:lnTo>
                        <a:pt x="0" y="4"/>
                      </a:lnTo>
                      <a:lnTo>
                        <a:pt x="3" y="10"/>
                      </a:lnTo>
                      <a:lnTo>
                        <a:pt x="9" y="16"/>
                      </a:lnTo>
                      <a:lnTo>
                        <a:pt x="13" y="20"/>
                      </a:lnTo>
                      <a:lnTo>
                        <a:pt x="18" y="24"/>
                      </a:lnTo>
                      <a:lnTo>
                        <a:pt x="15" y="30"/>
                      </a:lnTo>
                      <a:lnTo>
                        <a:pt x="11" y="33"/>
                      </a:lnTo>
                      <a:lnTo>
                        <a:pt x="7" y="36"/>
                      </a:lnTo>
                      <a:lnTo>
                        <a:pt x="2" y="39"/>
                      </a:lnTo>
                      <a:lnTo>
                        <a:pt x="5" y="41"/>
                      </a:lnTo>
                      <a:lnTo>
                        <a:pt x="8" y="43"/>
                      </a:lnTo>
                      <a:lnTo>
                        <a:pt x="9" y="48"/>
                      </a:lnTo>
                      <a:lnTo>
                        <a:pt x="9" y="53"/>
                      </a:lnTo>
                      <a:lnTo>
                        <a:pt x="13" y="56"/>
                      </a:lnTo>
                      <a:lnTo>
                        <a:pt x="19" y="61"/>
                      </a:lnTo>
                      <a:lnTo>
                        <a:pt x="24" y="66"/>
                      </a:lnTo>
                      <a:lnTo>
                        <a:pt x="30" y="72"/>
                      </a:lnTo>
                      <a:lnTo>
                        <a:pt x="35" y="79"/>
                      </a:lnTo>
                      <a:lnTo>
                        <a:pt x="41" y="85"/>
                      </a:lnTo>
                      <a:lnTo>
                        <a:pt x="46" y="91"/>
                      </a:lnTo>
                      <a:lnTo>
                        <a:pt x="49" y="95"/>
                      </a:lnTo>
                      <a:lnTo>
                        <a:pt x="56" y="95"/>
                      </a:lnTo>
                      <a:lnTo>
                        <a:pt x="62" y="96"/>
                      </a:lnTo>
                      <a:lnTo>
                        <a:pt x="68" y="96"/>
                      </a:lnTo>
                      <a:lnTo>
                        <a:pt x="73" y="98"/>
                      </a:lnTo>
                      <a:lnTo>
                        <a:pt x="77" y="100"/>
                      </a:lnTo>
                      <a:lnTo>
                        <a:pt x="81" y="101"/>
                      </a:lnTo>
                      <a:lnTo>
                        <a:pt x="85" y="103"/>
                      </a:lnTo>
                      <a:lnTo>
                        <a:pt x="87" y="104"/>
                      </a:lnTo>
                      <a:lnTo>
                        <a:pt x="94" y="107"/>
                      </a:lnTo>
                      <a:lnTo>
                        <a:pt x="101" y="110"/>
                      </a:lnTo>
                      <a:lnTo>
                        <a:pt x="108" y="113"/>
                      </a:lnTo>
                      <a:lnTo>
                        <a:pt x="115" y="116"/>
                      </a:lnTo>
                      <a:lnTo>
                        <a:pt x="118" y="118"/>
                      </a:lnTo>
                      <a:lnTo>
                        <a:pt x="124" y="121"/>
                      </a:lnTo>
                      <a:lnTo>
                        <a:pt x="130" y="123"/>
                      </a:lnTo>
                      <a:lnTo>
                        <a:pt x="137" y="126"/>
                      </a:lnTo>
                      <a:lnTo>
                        <a:pt x="144" y="129"/>
                      </a:lnTo>
                      <a:lnTo>
                        <a:pt x="151" y="130"/>
                      </a:lnTo>
                      <a:lnTo>
                        <a:pt x="157" y="131"/>
                      </a:lnTo>
                      <a:lnTo>
                        <a:pt x="163" y="130"/>
                      </a:lnTo>
                      <a:lnTo>
                        <a:pt x="169" y="129"/>
                      </a:lnTo>
                      <a:lnTo>
                        <a:pt x="174" y="126"/>
                      </a:lnTo>
                      <a:lnTo>
                        <a:pt x="179" y="124"/>
                      </a:lnTo>
                      <a:lnTo>
                        <a:pt x="184" y="122"/>
                      </a:lnTo>
                      <a:lnTo>
                        <a:pt x="190" y="121"/>
                      </a:lnTo>
                      <a:lnTo>
                        <a:pt x="194" y="119"/>
                      </a:lnTo>
                      <a:lnTo>
                        <a:pt x="200" y="118"/>
                      </a:lnTo>
                      <a:lnTo>
                        <a:pt x="205" y="118"/>
                      </a:lnTo>
                      <a:lnTo>
                        <a:pt x="204" y="111"/>
                      </a:lnTo>
                      <a:lnTo>
                        <a:pt x="205" y="106"/>
                      </a:lnTo>
                      <a:lnTo>
                        <a:pt x="207" y="101"/>
                      </a:lnTo>
                      <a:lnTo>
                        <a:pt x="212" y="95"/>
                      </a:lnTo>
                      <a:lnTo>
                        <a:pt x="219" y="88"/>
                      </a:lnTo>
                      <a:lnTo>
                        <a:pt x="228" y="79"/>
                      </a:lnTo>
                      <a:lnTo>
                        <a:pt x="237" y="70"/>
                      </a:lnTo>
                      <a:lnTo>
                        <a:pt x="243" y="63"/>
                      </a:lnTo>
                      <a:lnTo>
                        <a:pt x="247" y="57"/>
                      </a:lnTo>
                      <a:lnTo>
                        <a:pt x="253" y="51"/>
                      </a:lnTo>
                      <a:lnTo>
                        <a:pt x="259" y="49"/>
                      </a:lnTo>
                      <a:lnTo>
                        <a:pt x="265" y="53"/>
                      </a:lnTo>
                      <a:lnTo>
                        <a:pt x="269" y="53"/>
                      </a:lnTo>
                      <a:lnTo>
                        <a:pt x="274" y="53"/>
                      </a:lnTo>
                      <a:lnTo>
                        <a:pt x="277" y="54"/>
                      </a:lnTo>
                      <a:lnTo>
                        <a:pt x="281" y="54"/>
                      </a:lnTo>
                      <a:lnTo>
                        <a:pt x="282" y="50"/>
                      </a:lnTo>
                      <a:lnTo>
                        <a:pt x="282" y="47"/>
                      </a:lnTo>
                      <a:lnTo>
                        <a:pt x="282" y="43"/>
                      </a:lnTo>
                      <a:lnTo>
                        <a:pt x="280" y="41"/>
                      </a:lnTo>
                      <a:lnTo>
                        <a:pt x="276" y="39"/>
                      </a:lnTo>
                      <a:lnTo>
                        <a:pt x="270" y="36"/>
                      </a:lnTo>
                      <a:lnTo>
                        <a:pt x="265" y="33"/>
                      </a:lnTo>
                      <a:lnTo>
                        <a:pt x="259" y="28"/>
                      </a:lnTo>
                      <a:lnTo>
                        <a:pt x="260" y="34"/>
                      </a:lnTo>
                      <a:lnTo>
                        <a:pt x="257" y="42"/>
                      </a:lnTo>
                      <a:lnTo>
                        <a:pt x="250" y="48"/>
                      </a:lnTo>
                      <a:lnTo>
                        <a:pt x="242" y="47"/>
                      </a:lnTo>
                      <a:lnTo>
                        <a:pt x="236" y="51"/>
                      </a:lnTo>
                      <a:lnTo>
                        <a:pt x="229" y="56"/>
                      </a:lnTo>
                      <a:lnTo>
                        <a:pt x="222" y="60"/>
                      </a:lnTo>
                      <a:lnTo>
                        <a:pt x="214" y="63"/>
                      </a:lnTo>
                      <a:lnTo>
                        <a:pt x="206" y="66"/>
                      </a:lnTo>
                      <a:lnTo>
                        <a:pt x="199" y="69"/>
                      </a:lnTo>
                      <a:lnTo>
                        <a:pt x="193" y="70"/>
                      </a:lnTo>
                      <a:lnTo>
                        <a:pt x="189" y="71"/>
                      </a:lnTo>
                      <a:lnTo>
                        <a:pt x="182" y="72"/>
                      </a:lnTo>
                      <a:lnTo>
                        <a:pt x="178" y="71"/>
                      </a:lnTo>
                      <a:lnTo>
                        <a:pt x="175" y="70"/>
                      </a:lnTo>
                      <a:lnTo>
                        <a:pt x="174" y="68"/>
                      </a:lnTo>
                      <a:lnTo>
                        <a:pt x="172" y="66"/>
                      </a:lnTo>
                      <a:lnTo>
                        <a:pt x="169" y="64"/>
                      </a:lnTo>
                      <a:lnTo>
                        <a:pt x="163" y="63"/>
                      </a:lnTo>
                      <a:lnTo>
                        <a:pt x="156" y="61"/>
                      </a:lnTo>
                      <a:lnTo>
                        <a:pt x="155" y="61"/>
                      </a:lnTo>
                      <a:lnTo>
                        <a:pt x="153" y="61"/>
                      </a:lnTo>
                      <a:lnTo>
                        <a:pt x="152" y="61"/>
                      </a:lnTo>
                      <a:lnTo>
                        <a:pt x="149" y="61"/>
                      </a:lnTo>
                      <a:lnTo>
                        <a:pt x="153" y="68"/>
                      </a:lnTo>
                      <a:lnTo>
                        <a:pt x="154" y="73"/>
                      </a:lnTo>
                      <a:lnTo>
                        <a:pt x="152" y="78"/>
                      </a:lnTo>
                      <a:lnTo>
                        <a:pt x="148" y="80"/>
                      </a:lnTo>
                      <a:lnTo>
                        <a:pt x="144" y="81"/>
                      </a:lnTo>
                      <a:lnTo>
                        <a:pt x="138" y="83"/>
                      </a:lnTo>
                      <a:lnTo>
                        <a:pt x="132" y="81"/>
                      </a:lnTo>
                      <a:lnTo>
                        <a:pt x="128" y="80"/>
                      </a:lnTo>
                      <a:lnTo>
                        <a:pt x="126" y="91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91" name="Freeform 67"/>
                <p:cNvSpPr>
                  <a:spLocks/>
                </p:cNvSpPr>
                <p:nvPr/>
              </p:nvSpPr>
              <p:spPr bwMode="auto">
                <a:xfrm>
                  <a:off x="1609" y="3408"/>
                  <a:ext cx="52" cy="64"/>
                </a:xfrm>
                <a:custGeom>
                  <a:avLst/>
                  <a:gdLst>
                    <a:gd name="T0" fmla="*/ 16 w 105"/>
                    <a:gd name="T1" fmla="*/ 24 h 127"/>
                    <a:gd name="T2" fmla="*/ 27 w 105"/>
                    <a:gd name="T3" fmla="*/ 14 h 127"/>
                    <a:gd name="T4" fmla="*/ 38 w 105"/>
                    <a:gd name="T5" fmla="*/ 6 h 127"/>
                    <a:gd name="T6" fmla="*/ 51 w 105"/>
                    <a:gd name="T7" fmla="*/ 1 h 127"/>
                    <a:gd name="T8" fmla="*/ 65 w 105"/>
                    <a:gd name="T9" fmla="*/ 0 h 127"/>
                    <a:gd name="T10" fmla="*/ 75 w 105"/>
                    <a:gd name="T11" fmla="*/ 4 h 127"/>
                    <a:gd name="T12" fmla="*/ 68 w 105"/>
                    <a:gd name="T13" fmla="*/ 17 h 127"/>
                    <a:gd name="T14" fmla="*/ 53 w 105"/>
                    <a:gd name="T15" fmla="*/ 29 h 127"/>
                    <a:gd name="T16" fmla="*/ 48 w 105"/>
                    <a:gd name="T17" fmla="*/ 40 h 127"/>
                    <a:gd name="T18" fmla="*/ 46 w 105"/>
                    <a:gd name="T19" fmla="*/ 52 h 127"/>
                    <a:gd name="T20" fmla="*/ 44 w 105"/>
                    <a:gd name="T21" fmla="*/ 60 h 127"/>
                    <a:gd name="T22" fmla="*/ 34 w 105"/>
                    <a:gd name="T23" fmla="*/ 62 h 127"/>
                    <a:gd name="T24" fmla="*/ 33 w 105"/>
                    <a:gd name="T25" fmla="*/ 70 h 127"/>
                    <a:gd name="T26" fmla="*/ 36 w 105"/>
                    <a:gd name="T27" fmla="*/ 84 h 127"/>
                    <a:gd name="T28" fmla="*/ 49 w 105"/>
                    <a:gd name="T29" fmla="*/ 91 h 127"/>
                    <a:gd name="T30" fmla="*/ 58 w 105"/>
                    <a:gd name="T31" fmla="*/ 91 h 127"/>
                    <a:gd name="T32" fmla="*/ 65 w 105"/>
                    <a:gd name="T33" fmla="*/ 89 h 127"/>
                    <a:gd name="T34" fmla="*/ 72 w 105"/>
                    <a:gd name="T35" fmla="*/ 89 h 127"/>
                    <a:gd name="T36" fmla="*/ 80 w 105"/>
                    <a:gd name="T37" fmla="*/ 94 h 127"/>
                    <a:gd name="T38" fmla="*/ 91 w 105"/>
                    <a:gd name="T39" fmla="*/ 105 h 127"/>
                    <a:gd name="T40" fmla="*/ 95 w 105"/>
                    <a:gd name="T41" fmla="*/ 114 h 127"/>
                    <a:gd name="T42" fmla="*/ 99 w 105"/>
                    <a:gd name="T43" fmla="*/ 123 h 127"/>
                    <a:gd name="T44" fmla="*/ 96 w 105"/>
                    <a:gd name="T45" fmla="*/ 125 h 127"/>
                    <a:gd name="T46" fmla="*/ 80 w 105"/>
                    <a:gd name="T47" fmla="*/ 122 h 127"/>
                    <a:gd name="T48" fmla="*/ 71 w 105"/>
                    <a:gd name="T49" fmla="*/ 111 h 127"/>
                    <a:gd name="T50" fmla="*/ 51 w 105"/>
                    <a:gd name="T51" fmla="*/ 99 h 127"/>
                    <a:gd name="T52" fmla="*/ 43 w 105"/>
                    <a:gd name="T53" fmla="*/ 101 h 127"/>
                    <a:gd name="T54" fmla="*/ 42 w 105"/>
                    <a:gd name="T55" fmla="*/ 107 h 127"/>
                    <a:gd name="T56" fmla="*/ 36 w 105"/>
                    <a:gd name="T57" fmla="*/ 106 h 127"/>
                    <a:gd name="T58" fmla="*/ 35 w 105"/>
                    <a:gd name="T59" fmla="*/ 99 h 127"/>
                    <a:gd name="T60" fmla="*/ 29 w 105"/>
                    <a:gd name="T61" fmla="*/ 92 h 127"/>
                    <a:gd name="T62" fmla="*/ 14 w 105"/>
                    <a:gd name="T63" fmla="*/ 82 h 127"/>
                    <a:gd name="T64" fmla="*/ 2 w 105"/>
                    <a:gd name="T65" fmla="*/ 69 h 127"/>
                    <a:gd name="T66" fmla="*/ 0 w 105"/>
                    <a:gd name="T67" fmla="*/ 53 h 127"/>
                    <a:gd name="T68" fmla="*/ 12 w 105"/>
                    <a:gd name="T69" fmla="*/ 30 h 1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05" h="127">
                      <a:moveTo>
                        <a:pt x="12" y="30"/>
                      </a:moveTo>
                      <a:lnTo>
                        <a:pt x="16" y="24"/>
                      </a:lnTo>
                      <a:lnTo>
                        <a:pt x="21" y="18"/>
                      </a:lnTo>
                      <a:lnTo>
                        <a:pt x="27" y="14"/>
                      </a:lnTo>
                      <a:lnTo>
                        <a:pt x="34" y="9"/>
                      </a:lnTo>
                      <a:lnTo>
                        <a:pt x="38" y="6"/>
                      </a:lnTo>
                      <a:lnTo>
                        <a:pt x="44" y="3"/>
                      </a:lnTo>
                      <a:lnTo>
                        <a:pt x="51" y="1"/>
                      </a:lnTo>
                      <a:lnTo>
                        <a:pt x="58" y="0"/>
                      </a:lnTo>
                      <a:lnTo>
                        <a:pt x="65" y="0"/>
                      </a:lnTo>
                      <a:lnTo>
                        <a:pt x="71" y="1"/>
                      </a:lnTo>
                      <a:lnTo>
                        <a:pt x="75" y="4"/>
                      </a:lnTo>
                      <a:lnTo>
                        <a:pt x="79" y="11"/>
                      </a:lnTo>
                      <a:lnTo>
                        <a:pt x="68" y="17"/>
                      </a:lnTo>
                      <a:lnTo>
                        <a:pt x="59" y="22"/>
                      </a:lnTo>
                      <a:lnTo>
                        <a:pt x="53" y="29"/>
                      </a:lnTo>
                      <a:lnTo>
                        <a:pt x="50" y="36"/>
                      </a:lnTo>
                      <a:lnTo>
                        <a:pt x="48" y="40"/>
                      </a:lnTo>
                      <a:lnTo>
                        <a:pt x="46" y="46"/>
                      </a:lnTo>
                      <a:lnTo>
                        <a:pt x="46" y="52"/>
                      </a:lnTo>
                      <a:lnTo>
                        <a:pt x="49" y="60"/>
                      </a:lnTo>
                      <a:lnTo>
                        <a:pt x="44" y="60"/>
                      </a:lnTo>
                      <a:lnTo>
                        <a:pt x="38" y="61"/>
                      </a:lnTo>
                      <a:lnTo>
                        <a:pt x="34" y="62"/>
                      </a:lnTo>
                      <a:lnTo>
                        <a:pt x="33" y="64"/>
                      </a:lnTo>
                      <a:lnTo>
                        <a:pt x="33" y="70"/>
                      </a:lnTo>
                      <a:lnTo>
                        <a:pt x="34" y="77"/>
                      </a:lnTo>
                      <a:lnTo>
                        <a:pt x="36" y="84"/>
                      </a:lnTo>
                      <a:lnTo>
                        <a:pt x="42" y="89"/>
                      </a:lnTo>
                      <a:lnTo>
                        <a:pt x="49" y="91"/>
                      </a:lnTo>
                      <a:lnTo>
                        <a:pt x="53" y="91"/>
                      </a:lnTo>
                      <a:lnTo>
                        <a:pt x="58" y="91"/>
                      </a:lnTo>
                      <a:lnTo>
                        <a:pt x="61" y="90"/>
                      </a:lnTo>
                      <a:lnTo>
                        <a:pt x="65" y="89"/>
                      </a:lnTo>
                      <a:lnTo>
                        <a:pt x="68" y="89"/>
                      </a:lnTo>
                      <a:lnTo>
                        <a:pt x="72" y="89"/>
                      </a:lnTo>
                      <a:lnTo>
                        <a:pt x="75" y="91"/>
                      </a:lnTo>
                      <a:lnTo>
                        <a:pt x="80" y="94"/>
                      </a:lnTo>
                      <a:lnTo>
                        <a:pt x="86" y="99"/>
                      </a:lnTo>
                      <a:lnTo>
                        <a:pt x="91" y="105"/>
                      </a:lnTo>
                      <a:lnTo>
                        <a:pt x="96" y="109"/>
                      </a:lnTo>
                      <a:lnTo>
                        <a:pt x="95" y="114"/>
                      </a:lnTo>
                      <a:lnTo>
                        <a:pt x="96" y="120"/>
                      </a:lnTo>
                      <a:lnTo>
                        <a:pt x="99" y="123"/>
                      </a:lnTo>
                      <a:lnTo>
                        <a:pt x="105" y="127"/>
                      </a:lnTo>
                      <a:lnTo>
                        <a:pt x="96" y="125"/>
                      </a:lnTo>
                      <a:lnTo>
                        <a:pt x="88" y="124"/>
                      </a:lnTo>
                      <a:lnTo>
                        <a:pt x="80" y="122"/>
                      </a:lnTo>
                      <a:lnTo>
                        <a:pt x="75" y="117"/>
                      </a:lnTo>
                      <a:lnTo>
                        <a:pt x="71" y="111"/>
                      </a:lnTo>
                      <a:lnTo>
                        <a:pt x="61" y="102"/>
                      </a:lnTo>
                      <a:lnTo>
                        <a:pt x="51" y="99"/>
                      </a:lnTo>
                      <a:lnTo>
                        <a:pt x="45" y="99"/>
                      </a:lnTo>
                      <a:lnTo>
                        <a:pt x="43" y="101"/>
                      </a:lnTo>
                      <a:lnTo>
                        <a:pt x="42" y="105"/>
                      </a:lnTo>
                      <a:lnTo>
                        <a:pt x="42" y="107"/>
                      </a:lnTo>
                      <a:lnTo>
                        <a:pt x="42" y="109"/>
                      </a:lnTo>
                      <a:lnTo>
                        <a:pt x="36" y="106"/>
                      </a:lnTo>
                      <a:lnTo>
                        <a:pt x="36" y="102"/>
                      </a:lnTo>
                      <a:lnTo>
                        <a:pt x="35" y="99"/>
                      </a:lnTo>
                      <a:lnTo>
                        <a:pt x="33" y="96"/>
                      </a:lnTo>
                      <a:lnTo>
                        <a:pt x="29" y="92"/>
                      </a:lnTo>
                      <a:lnTo>
                        <a:pt x="22" y="89"/>
                      </a:lnTo>
                      <a:lnTo>
                        <a:pt x="14" y="82"/>
                      </a:lnTo>
                      <a:lnTo>
                        <a:pt x="6" y="76"/>
                      </a:lnTo>
                      <a:lnTo>
                        <a:pt x="2" y="69"/>
                      </a:lnTo>
                      <a:lnTo>
                        <a:pt x="0" y="62"/>
                      </a:lnTo>
                      <a:lnTo>
                        <a:pt x="0" y="53"/>
                      </a:lnTo>
                      <a:lnTo>
                        <a:pt x="4" y="43"/>
                      </a:lnTo>
                      <a:lnTo>
                        <a:pt x="12" y="30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92" name="Freeform 68"/>
                <p:cNvSpPr>
                  <a:spLocks/>
                </p:cNvSpPr>
                <p:nvPr/>
              </p:nvSpPr>
              <p:spPr bwMode="auto">
                <a:xfrm>
                  <a:off x="1594" y="3439"/>
                  <a:ext cx="14" cy="17"/>
                </a:xfrm>
                <a:custGeom>
                  <a:avLst/>
                  <a:gdLst>
                    <a:gd name="T0" fmla="*/ 28 w 28"/>
                    <a:gd name="T1" fmla="*/ 24 h 33"/>
                    <a:gd name="T2" fmla="*/ 27 w 28"/>
                    <a:gd name="T3" fmla="*/ 20 h 33"/>
                    <a:gd name="T4" fmla="*/ 25 w 28"/>
                    <a:gd name="T5" fmla="*/ 14 h 33"/>
                    <a:gd name="T6" fmla="*/ 25 w 28"/>
                    <a:gd name="T7" fmla="*/ 7 h 33"/>
                    <a:gd name="T8" fmla="*/ 25 w 28"/>
                    <a:gd name="T9" fmla="*/ 0 h 33"/>
                    <a:gd name="T10" fmla="*/ 15 w 28"/>
                    <a:gd name="T11" fmla="*/ 7 h 33"/>
                    <a:gd name="T12" fmla="*/ 6 w 28"/>
                    <a:gd name="T13" fmla="*/ 16 h 33"/>
                    <a:gd name="T14" fmla="*/ 0 w 28"/>
                    <a:gd name="T15" fmla="*/ 24 h 33"/>
                    <a:gd name="T16" fmla="*/ 2 w 28"/>
                    <a:gd name="T17" fmla="*/ 31 h 33"/>
                    <a:gd name="T18" fmla="*/ 6 w 28"/>
                    <a:gd name="T19" fmla="*/ 33 h 33"/>
                    <a:gd name="T20" fmla="*/ 13 w 28"/>
                    <a:gd name="T21" fmla="*/ 30 h 33"/>
                    <a:gd name="T22" fmla="*/ 21 w 28"/>
                    <a:gd name="T23" fmla="*/ 26 h 33"/>
                    <a:gd name="T24" fmla="*/ 28 w 28"/>
                    <a:gd name="T25" fmla="*/ 24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8" h="33">
                      <a:moveTo>
                        <a:pt x="28" y="24"/>
                      </a:moveTo>
                      <a:lnTo>
                        <a:pt x="27" y="20"/>
                      </a:lnTo>
                      <a:lnTo>
                        <a:pt x="25" y="14"/>
                      </a:lnTo>
                      <a:lnTo>
                        <a:pt x="25" y="7"/>
                      </a:lnTo>
                      <a:lnTo>
                        <a:pt x="25" y="0"/>
                      </a:lnTo>
                      <a:lnTo>
                        <a:pt x="15" y="7"/>
                      </a:lnTo>
                      <a:lnTo>
                        <a:pt x="6" y="16"/>
                      </a:lnTo>
                      <a:lnTo>
                        <a:pt x="0" y="24"/>
                      </a:lnTo>
                      <a:lnTo>
                        <a:pt x="2" y="31"/>
                      </a:lnTo>
                      <a:lnTo>
                        <a:pt x="6" y="33"/>
                      </a:lnTo>
                      <a:lnTo>
                        <a:pt x="13" y="30"/>
                      </a:lnTo>
                      <a:lnTo>
                        <a:pt x="21" y="26"/>
                      </a:lnTo>
                      <a:lnTo>
                        <a:pt x="28" y="24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93" name="Freeform 69"/>
                <p:cNvSpPr>
                  <a:spLocks/>
                </p:cNvSpPr>
                <p:nvPr/>
              </p:nvSpPr>
              <p:spPr bwMode="auto">
                <a:xfrm>
                  <a:off x="1650" y="3428"/>
                  <a:ext cx="71" cy="44"/>
                </a:xfrm>
                <a:custGeom>
                  <a:avLst/>
                  <a:gdLst>
                    <a:gd name="T0" fmla="*/ 143 w 143"/>
                    <a:gd name="T1" fmla="*/ 36 h 89"/>
                    <a:gd name="T2" fmla="*/ 135 w 143"/>
                    <a:gd name="T3" fmla="*/ 51 h 89"/>
                    <a:gd name="T4" fmla="*/ 128 w 143"/>
                    <a:gd name="T5" fmla="*/ 44 h 89"/>
                    <a:gd name="T6" fmla="*/ 122 w 143"/>
                    <a:gd name="T7" fmla="*/ 38 h 89"/>
                    <a:gd name="T8" fmla="*/ 111 w 143"/>
                    <a:gd name="T9" fmla="*/ 39 h 89"/>
                    <a:gd name="T10" fmla="*/ 102 w 143"/>
                    <a:gd name="T11" fmla="*/ 44 h 89"/>
                    <a:gd name="T12" fmla="*/ 95 w 143"/>
                    <a:gd name="T13" fmla="*/ 53 h 89"/>
                    <a:gd name="T14" fmla="*/ 81 w 143"/>
                    <a:gd name="T15" fmla="*/ 66 h 89"/>
                    <a:gd name="T16" fmla="*/ 73 w 143"/>
                    <a:gd name="T17" fmla="*/ 72 h 89"/>
                    <a:gd name="T18" fmla="*/ 79 w 143"/>
                    <a:gd name="T19" fmla="*/ 70 h 89"/>
                    <a:gd name="T20" fmla="*/ 79 w 143"/>
                    <a:gd name="T21" fmla="*/ 76 h 89"/>
                    <a:gd name="T22" fmla="*/ 65 w 143"/>
                    <a:gd name="T23" fmla="*/ 88 h 89"/>
                    <a:gd name="T24" fmla="*/ 55 w 143"/>
                    <a:gd name="T25" fmla="*/ 89 h 89"/>
                    <a:gd name="T26" fmla="*/ 52 w 143"/>
                    <a:gd name="T27" fmla="*/ 88 h 89"/>
                    <a:gd name="T28" fmla="*/ 45 w 143"/>
                    <a:gd name="T29" fmla="*/ 84 h 89"/>
                    <a:gd name="T30" fmla="*/ 38 w 143"/>
                    <a:gd name="T31" fmla="*/ 77 h 89"/>
                    <a:gd name="T32" fmla="*/ 32 w 143"/>
                    <a:gd name="T33" fmla="*/ 69 h 89"/>
                    <a:gd name="T34" fmla="*/ 31 w 143"/>
                    <a:gd name="T35" fmla="*/ 58 h 89"/>
                    <a:gd name="T36" fmla="*/ 29 w 143"/>
                    <a:gd name="T37" fmla="*/ 46 h 89"/>
                    <a:gd name="T38" fmla="*/ 8 w 143"/>
                    <a:gd name="T39" fmla="*/ 33 h 89"/>
                    <a:gd name="T40" fmla="*/ 8 w 143"/>
                    <a:gd name="T41" fmla="*/ 28 h 89"/>
                    <a:gd name="T42" fmla="*/ 21 w 143"/>
                    <a:gd name="T43" fmla="*/ 22 h 89"/>
                    <a:gd name="T44" fmla="*/ 29 w 143"/>
                    <a:gd name="T45" fmla="*/ 17 h 89"/>
                    <a:gd name="T46" fmla="*/ 37 w 143"/>
                    <a:gd name="T47" fmla="*/ 16 h 89"/>
                    <a:gd name="T48" fmla="*/ 38 w 143"/>
                    <a:gd name="T49" fmla="*/ 21 h 89"/>
                    <a:gd name="T50" fmla="*/ 37 w 143"/>
                    <a:gd name="T51" fmla="*/ 25 h 89"/>
                    <a:gd name="T52" fmla="*/ 34 w 143"/>
                    <a:gd name="T53" fmla="*/ 32 h 89"/>
                    <a:gd name="T54" fmla="*/ 38 w 143"/>
                    <a:gd name="T55" fmla="*/ 42 h 89"/>
                    <a:gd name="T56" fmla="*/ 46 w 143"/>
                    <a:gd name="T57" fmla="*/ 47 h 89"/>
                    <a:gd name="T58" fmla="*/ 55 w 143"/>
                    <a:gd name="T59" fmla="*/ 52 h 89"/>
                    <a:gd name="T60" fmla="*/ 68 w 143"/>
                    <a:gd name="T61" fmla="*/ 53 h 89"/>
                    <a:gd name="T62" fmla="*/ 87 w 143"/>
                    <a:gd name="T63" fmla="*/ 46 h 89"/>
                    <a:gd name="T64" fmla="*/ 100 w 143"/>
                    <a:gd name="T65" fmla="*/ 36 h 89"/>
                    <a:gd name="T66" fmla="*/ 106 w 143"/>
                    <a:gd name="T67" fmla="*/ 23 h 89"/>
                    <a:gd name="T68" fmla="*/ 108 w 143"/>
                    <a:gd name="T69" fmla="*/ 14 h 89"/>
                    <a:gd name="T70" fmla="*/ 120 w 143"/>
                    <a:gd name="T71" fmla="*/ 18 h 89"/>
                    <a:gd name="T72" fmla="*/ 126 w 143"/>
                    <a:gd name="T73" fmla="*/ 17 h 89"/>
                    <a:gd name="T74" fmla="*/ 125 w 143"/>
                    <a:gd name="T75" fmla="*/ 10 h 89"/>
                    <a:gd name="T76" fmla="*/ 127 w 143"/>
                    <a:gd name="T77" fmla="*/ 6 h 89"/>
                    <a:gd name="T78" fmla="*/ 132 w 143"/>
                    <a:gd name="T79" fmla="*/ 2 h 89"/>
                    <a:gd name="T80" fmla="*/ 136 w 143"/>
                    <a:gd name="T81" fmla="*/ 5 h 89"/>
                    <a:gd name="T82" fmla="*/ 141 w 143"/>
                    <a:gd name="T83" fmla="*/ 17 h 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143" h="89">
                      <a:moveTo>
                        <a:pt x="138" y="24"/>
                      </a:moveTo>
                      <a:lnTo>
                        <a:pt x="143" y="36"/>
                      </a:lnTo>
                      <a:lnTo>
                        <a:pt x="141" y="45"/>
                      </a:lnTo>
                      <a:lnTo>
                        <a:pt x="135" y="51"/>
                      </a:lnTo>
                      <a:lnTo>
                        <a:pt x="128" y="51"/>
                      </a:lnTo>
                      <a:lnTo>
                        <a:pt x="128" y="44"/>
                      </a:lnTo>
                      <a:lnTo>
                        <a:pt x="126" y="40"/>
                      </a:lnTo>
                      <a:lnTo>
                        <a:pt x="122" y="38"/>
                      </a:lnTo>
                      <a:lnTo>
                        <a:pt x="117" y="38"/>
                      </a:lnTo>
                      <a:lnTo>
                        <a:pt x="111" y="39"/>
                      </a:lnTo>
                      <a:lnTo>
                        <a:pt x="106" y="42"/>
                      </a:lnTo>
                      <a:lnTo>
                        <a:pt x="102" y="44"/>
                      </a:lnTo>
                      <a:lnTo>
                        <a:pt x="98" y="47"/>
                      </a:lnTo>
                      <a:lnTo>
                        <a:pt x="95" y="53"/>
                      </a:lnTo>
                      <a:lnTo>
                        <a:pt x="89" y="59"/>
                      </a:lnTo>
                      <a:lnTo>
                        <a:pt x="81" y="66"/>
                      </a:lnTo>
                      <a:lnTo>
                        <a:pt x="70" y="73"/>
                      </a:lnTo>
                      <a:lnTo>
                        <a:pt x="73" y="72"/>
                      </a:lnTo>
                      <a:lnTo>
                        <a:pt x="76" y="70"/>
                      </a:lnTo>
                      <a:lnTo>
                        <a:pt x="79" y="70"/>
                      </a:lnTo>
                      <a:lnTo>
                        <a:pt x="81" y="69"/>
                      </a:lnTo>
                      <a:lnTo>
                        <a:pt x="79" y="76"/>
                      </a:lnTo>
                      <a:lnTo>
                        <a:pt x="73" y="83"/>
                      </a:lnTo>
                      <a:lnTo>
                        <a:pt x="65" y="88"/>
                      </a:lnTo>
                      <a:lnTo>
                        <a:pt x="57" y="89"/>
                      </a:lnTo>
                      <a:lnTo>
                        <a:pt x="55" y="89"/>
                      </a:lnTo>
                      <a:lnTo>
                        <a:pt x="54" y="88"/>
                      </a:lnTo>
                      <a:lnTo>
                        <a:pt x="52" y="88"/>
                      </a:lnTo>
                      <a:lnTo>
                        <a:pt x="51" y="88"/>
                      </a:lnTo>
                      <a:lnTo>
                        <a:pt x="45" y="84"/>
                      </a:lnTo>
                      <a:lnTo>
                        <a:pt x="42" y="81"/>
                      </a:lnTo>
                      <a:lnTo>
                        <a:pt x="38" y="77"/>
                      </a:lnTo>
                      <a:lnTo>
                        <a:pt x="35" y="74"/>
                      </a:lnTo>
                      <a:lnTo>
                        <a:pt x="32" y="69"/>
                      </a:lnTo>
                      <a:lnTo>
                        <a:pt x="31" y="63"/>
                      </a:lnTo>
                      <a:lnTo>
                        <a:pt x="31" y="58"/>
                      </a:lnTo>
                      <a:lnTo>
                        <a:pt x="32" y="52"/>
                      </a:lnTo>
                      <a:lnTo>
                        <a:pt x="29" y="46"/>
                      </a:lnTo>
                      <a:lnTo>
                        <a:pt x="20" y="39"/>
                      </a:lnTo>
                      <a:lnTo>
                        <a:pt x="8" y="33"/>
                      </a:lnTo>
                      <a:lnTo>
                        <a:pt x="0" y="29"/>
                      </a:lnTo>
                      <a:lnTo>
                        <a:pt x="8" y="28"/>
                      </a:lnTo>
                      <a:lnTo>
                        <a:pt x="15" y="24"/>
                      </a:lnTo>
                      <a:lnTo>
                        <a:pt x="21" y="22"/>
                      </a:lnTo>
                      <a:lnTo>
                        <a:pt x="26" y="20"/>
                      </a:lnTo>
                      <a:lnTo>
                        <a:pt x="29" y="17"/>
                      </a:lnTo>
                      <a:lnTo>
                        <a:pt x="34" y="16"/>
                      </a:lnTo>
                      <a:lnTo>
                        <a:pt x="37" y="16"/>
                      </a:lnTo>
                      <a:lnTo>
                        <a:pt x="38" y="17"/>
                      </a:lnTo>
                      <a:lnTo>
                        <a:pt x="38" y="21"/>
                      </a:lnTo>
                      <a:lnTo>
                        <a:pt x="38" y="23"/>
                      </a:lnTo>
                      <a:lnTo>
                        <a:pt x="37" y="25"/>
                      </a:lnTo>
                      <a:lnTo>
                        <a:pt x="35" y="29"/>
                      </a:lnTo>
                      <a:lnTo>
                        <a:pt x="34" y="32"/>
                      </a:lnTo>
                      <a:lnTo>
                        <a:pt x="36" y="37"/>
                      </a:lnTo>
                      <a:lnTo>
                        <a:pt x="38" y="42"/>
                      </a:lnTo>
                      <a:lnTo>
                        <a:pt x="43" y="45"/>
                      </a:lnTo>
                      <a:lnTo>
                        <a:pt x="46" y="47"/>
                      </a:lnTo>
                      <a:lnTo>
                        <a:pt x="50" y="50"/>
                      </a:lnTo>
                      <a:lnTo>
                        <a:pt x="55" y="52"/>
                      </a:lnTo>
                      <a:lnTo>
                        <a:pt x="61" y="53"/>
                      </a:lnTo>
                      <a:lnTo>
                        <a:pt x="68" y="53"/>
                      </a:lnTo>
                      <a:lnTo>
                        <a:pt x="77" y="51"/>
                      </a:lnTo>
                      <a:lnTo>
                        <a:pt x="87" y="46"/>
                      </a:lnTo>
                      <a:lnTo>
                        <a:pt x="97" y="39"/>
                      </a:lnTo>
                      <a:lnTo>
                        <a:pt x="100" y="36"/>
                      </a:lnTo>
                      <a:lnTo>
                        <a:pt x="104" y="31"/>
                      </a:lnTo>
                      <a:lnTo>
                        <a:pt x="106" y="23"/>
                      </a:lnTo>
                      <a:lnTo>
                        <a:pt x="104" y="13"/>
                      </a:lnTo>
                      <a:lnTo>
                        <a:pt x="108" y="14"/>
                      </a:lnTo>
                      <a:lnTo>
                        <a:pt x="113" y="16"/>
                      </a:lnTo>
                      <a:lnTo>
                        <a:pt x="120" y="18"/>
                      </a:lnTo>
                      <a:lnTo>
                        <a:pt x="127" y="20"/>
                      </a:lnTo>
                      <a:lnTo>
                        <a:pt x="126" y="17"/>
                      </a:lnTo>
                      <a:lnTo>
                        <a:pt x="126" y="14"/>
                      </a:lnTo>
                      <a:lnTo>
                        <a:pt x="125" y="10"/>
                      </a:lnTo>
                      <a:lnTo>
                        <a:pt x="123" y="7"/>
                      </a:lnTo>
                      <a:lnTo>
                        <a:pt x="127" y="6"/>
                      </a:lnTo>
                      <a:lnTo>
                        <a:pt x="129" y="4"/>
                      </a:lnTo>
                      <a:lnTo>
                        <a:pt x="132" y="2"/>
                      </a:lnTo>
                      <a:lnTo>
                        <a:pt x="132" y="0"/>
                      </a:lnTo>
                      <a:lnTo>
                        <a:pt x="136" y="5"/>
                      </a:lnTo>
                      <a:lnTo>
                        <a:pt x="140" y="10"/>
                      </a:lnTo>
                      <a:lnTo>
                        <a:pt x="141" y="17"/>
                      </a:lnTo>
                      <a:lnTo>
                        <a:pt x="138" y="24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94" name="Freeform 70"/>
                <p:cNvSpPr>
                  <a:spLocks/>
                </p:cNvSpPr>
                <p:nvPr/>
              </p:nvSpPr>
              <p:spPr bwMode="auto">
                <a:xfrm>
                  <a:off x="1542" y="3491"/>
                  <a:ext cx="162" cy="99"/>
                </a:xfrm>
                <a:custGeom>
                  <a:avLst/>
                  <a:gdLst>
                    <a:gd name="T0" fmla="*/ 2 w 324"/>
                    <a:gd name="T1" fmla="*/ 90 h 197"/>
                    <a:gd name="T2" fmla="*/ 22 w 324"/>
                    <a:gd name="T3" fmla="*/ 95 h 197"/>
                    <a:gd name="T4" fmla="*/ 57 w 324"/>
                    <a:gd name="T5" fmla="*/ 100 h 197"/>
                    <a:gd name="T6" fmla="*/ 119 w 324"/>
                    <a:gd name="T7" fmla="*/ 135 h 197"/>
                    <a:gd name="T8" fmla="*/ 199 w 324"/>
                    <a:gd name="T9" fmla="*/ 165 h 197"/>
                    <a:gd name="T10" fmla="*/ 231 w 324"/>
                    <a:gd name="T11" fmla="*/ 175 h 197"/>
                    <a:gd name="T12" fmla="*/ 163 w 324"/>
                    <a:gd name="T13" fmla="*/ 166 h 197"/>
                    <a:gd name="T14" fmla="*/ 106 w 324"/>
                    <a:gd name="T15" fmla="*/ 135 h 197"/>
                    <a:gd name="T16" fmla="*/ 57 w 324"/>
                    <a:gd name="T17" fmla="*/ 100 h 197"/>
                    <a:gd name="T18" fmla="*/ 87 w 324"/>
                    <a:gd name="T19" fmla="*/ 127 h 197"/>
                    <a:gd name="T20" fmla="*/ 173 w 324"/>
                    <a:gd name="T21" fmla="*/ 180 h 197"/>
                    <a:gd name="T22" fmla="*/ 230 w 324"/>
                    <a:gd name="T23" fmla="*/ 193 h 197"/>
                    <a:gd name="T24" fmla="*/ 251 w 324"/>
                    <a:gd name="T25" fmla="*/ 175 h 197"/>
                    <a:gd name="T26" fmla="*/ 303 w 324"/>
                    <a:gd name="T27" fmla="*/ 134 h 197"/>
                    <a:gd name="T28" fmla="*/ 293 w 324"/>
                    <a:gd name="T29" fmla="*/ 143 h 197"/>
                    <a:gd name="T30" fmla="*/ 264 w 324"/>
                    <a:gd name="T31" fmla="*/ 157 h 197"/>
                    <a:gd name="T32" fmla="*/ 226 w 324"/>
                    <a:gd name="T33" fmla="*/ 154 h 197"/>
                    <a:gd name="T34" fmla="*/ 188 w 324"/>
                    <a:gd name="T35" fmla="*/ 142 h 197"/>
                    <a:gd name="T36" fmla="*/ 150 w 324"/>
                    <a:gd name="T37" fmla="*/ 128 h 197"/>
                    <a:gd name="T38" fmla="*/ 100 w 324"/>
                    <a:gd name="T39" fmla="*/ 112 h 197"/>
                    <a:gd name="T40" fmla="*/ 115 w 324"/>
                    <a:gd name="T41" fmla="*/ 82 h 197"/>
                    <a:gd name="T42" fmla="*/ 142 w 324"/>
                    <a:gd name="T43" fmla="*/ 85 h 197"/>
                    <a:gd name="T44" fmla="*/ 189 w 324"/>
                    <a:gd name="T45" fmla="*/ 104 h 197"/>
                    <a:gd name="T46" fmla="*/ 256 w 324"/>
                    <a:gd name="T47" fmla="*/ 108 h 197"/>
                    <a:gd name="T48" fmla="*/ 288 w 324"/>
                    <a:gd name="T49" fmla="*/ 89 h 197"/>
                    <a:gd name="T50" fmla="*/ 238 w 324"/>
                    <a:gd name="T51" fmla="*/ 93 h 197"/>
                    <a:gd name="T52" fmla="*/ 199 w 324"/>
                    <a:gd name="T53" fmla="*/ 82 h 197"/>
                    <a:gd name="T54" fmla="*/ 187 w 324"/>
                    <a:gd name="T55" fmla="*/ 77 h 197"/>
                    <a:gd name="T56" fmla="*/ 282 w 324"/>
                    <a:gd name="T57" fmla="*/ 76 h 197"/>
                    <a:gd name="T58" fmla="*/ 312 w 324"/>
                    <a:gd name="T59" fmla="*/ 0 h 197"/>
                    <a:gd name="T60" fmla="*/ 282 w 324"/>
                    <a:gd name="T61" fmla="*/ 21 h 197"/>
                    <a:gd name="T62" fmla="*/ 259 w 324"/>
                    <a:gd name="T63" fmla="*/ 24 h 197"/>
                    <a:gd name="T64" fmla="*/ 282 w 324"/>
                    <a:gd name="T65" fmla="*/ 32 h 197"/>
                    <a:gd name="T66" fmla="*/ 237 w 324"/>
                    <a:gd name="T67" fmla="*/ 26 h 197"/>
                    <a:gd name="T68" fmla="*/ 227 w 324"/>
                    <a:gd name="T69" fmla="*/ 9 h 197"/>
                    <a:gd name="T70" fmla="*/ 220 w 324"/>
                    <a:gd name="T71" fmla="*/ 4 h 197"/>
                    <a:gd name="T72" fmla="*/ 213 w 324"/>
                    <a:gd name="T73" fmla="*/ 18 h 197"/>
                    <a:gd name="T74" fmla="*/ 240 w 324"/>
                    <a:gd name="T75" fmla="*/ 39 h 197"/>
                    <a:gd name="T76" fmla="*/ 198 w 324"/>
                    <a:gd name="T77" fmla="*/ 34 h 197"/>
                    <a:gd name="T78" fmla="*/ 166 w 324"/>
                    <a:gd name="T79" fmla="*/ 39 h 197"/>
                    <a:gd name="T80" fmla="*/ 135 w 324"/>
                    <a:gd name="T81" fmla="*/ 36 h 197"/>
                    <a:gd name="T82" fmla="*/ 143 w 324"/>
                    <a:gd name="T83" fmla="*/ 19 h 197"/>
                    <a:gd name="T84" fmla="*/ 125 w 324"/>
                    <a:gd name="T85" fmla="*/ 12 h 197"/>
                    <a:gd name="T86" fmla="*/ 99 w 324"/>
                    <a:gd name="T87" fmla="*/ 4 h 197"/>
                    <a:gd name="T88" fmla="*/ 81 w 324"/>
                    <a:gd name="T89" fmla="*/ 14 h 197"/>
                    <a:gd name="T90" fmla="*/ 55 w 324"/>
                    <a:gd name="T91" fmla="*/ 33 h 197"/>
                    <a:gd name="T92" fmla="*/ 59 w 324"/>
                    <a:gd name="T93" fmla="*/ 59 h 197"/>
                    <a:gd name="T94" fmla="*/ 104 w 324"/>
                    <a:gd name="T95" fmla="*/ 52 h 197"/>
                    <a:gd name="T96" fmla="*/ 93 w 324"/>
                    <a:gd name="T97" fmla="*/ 60 h 197"/>
                    <a:gd name="T98" fmla="*/ 28 w 324"/>
                    <a:gd name="T99" fmla="*/ 76 h 197"/>
                    <a:gd name="T100" fmla="*/ 53 w 324"/>
                    <a:gd name="T101" fmla="*/ 72 h 197"/>
                    <a:gd name="T102" fmla="*/ 52 w 324"/>
                    <a:gd name="T103" fmla="*/ 87 h 197"/>
                    <a:gd name="T104" fmla="*/ 39 w 324"/>
                    <a:gd name="T105" fmla="*/ 90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324" h="197">
                      <a:moveTo>
                        <a:pt x="11" y="67"/>
                      </a:moveTo>
                      <a:lnTo>
                        <a:pt x="7" y="72"/>
                      </a:lnTo>
                      <a:lnTo>
                        <a:pt x="3" y="78"/>
                      </a:lnTo>
                      <a:lnTo>
                        <a:pt x="1" y="83"/>
                      </a:lnTo>
                      <a:lnTo>
                        <a:pt x="0" y="85"/>
                      </a:lnTo>
                      <a:lnTo>
                        <a:pt x="2" y="90"/>
                      </a:lnTo>
                      <a:lnTo>
                        <a:pt x="7" y="93"/>
                      </a:lnTo>
                      <a:lnTo>
                        <a:pt x="11" y="95"/>
                      </a:lnTo>
                      <a:lnTo>
                        <a:pt x="16" y="98"/>
                      </a:lnTo>
                      <a:lnTo>
                        <a:pt x="18" y="99"/>
                      </a:lnTo>
                      <a:lnTo>
                        <a:pt x="21" y="98"/>
                      </a:lnTo>
                      <a:lnTo>
                        <a:pt x="22" y="95"/>
                      </a:lnTo>
                      <a:lnTo>
                        <a:pt x="22" y="92"/>
                      </a:lnTo>
                      <a:lnTo>
                        <a:pt x="26" y="92"/>
                      </a:lnTo>
                      <a:lnTo>
                        <a:pt x="30" y="92"/>
                      </a:lnTo>
                      <a:lnTo>
                        <a:pt x="34" y="92"/>
                      </a:lnTo>
                      <a:lnTo>
                        <a:pt x="38" y="93"/>
                      </a:lnTo>
                      <a:lnTo>
                        <a:pt x="57" y="100"/>
                      </a:lnTo>
                      <a:lnTo>
                        <a:pt x="64" y="105"/>
                      </a:lnTo>
                      <a:lnTo>
                        <a:pt x="72" y="110"/>
                      </a:lnTo>
                      <a:lnTo>
                        <a:pt x="83" y="116"/>
                      </a:lnTo>
                      <a:lnTo>
                        <a:pt x="94" y="122"/>
                      </a:lnTo>
                      <a:lnTo>
                        <a:pt x="106" y="129"/>
                      </a:lnTo>
                      <a:lnTo>
                        <a:pt x="119" y="135"/>
                      </a:lnTo>
                      <a:lnTo>
                        <a:pt x="132" y="140"/>
                      </a:lnTo>
                      <a:lnTo>
                        <a:pt x="146" y="146"/>
                      </a:lnTo>
                      <a:lnTo>
                        <a:pt x="160" y="151"/>
                      </a:lnTo>
                      <a:lnTo>
                        <a:pt x="173" y="155"/>
                      </a:lnTo>
                      <a:lnTo>
                        <a:pt x="187" y="160"/>
                      </a:lnTo>
                      <a:lnTo>
                        <a:pt x="199" y="165"/>
                      </a:lnTo>
                      <a:lnTo>
                        <a:pt x="212" y="167"/>
                      </a:lnTo>
                      <a:lnTo>
                        <a:pt x="223" y="169"/>
                      </a:lnTo>
                      <a:lnTo>
                        <a:pt x="233" y="172"/>
                      </a:lnTo>
                      <a:lnTo>
                        <a:pt x="242" y="172"/>
                      </a:lnTo>
                      <a:lnTo>
                        <a:pt x="237" y="173"/>
                      </a:lnTo>
                      <a:lnTo>
                        <a:pt x="231" y="175"/>
                      </a:lnTo>
                      <a:lnTo>
                        <a:pt x="225" y="178"/>
                      </a:lnTo>
                      <a:lnTo>
                        <a:pt x="213" y="180"/>
                      </a:lnTo>
                      <a:lnTo>
                        <a:pt x="206" y="178"/>
                      </a:lnTo>
                      <a:lnTo>
                        <a:pt x="193" y="175"/>
                      </a:lnTo>
                      <a:lnTo>
                        <a:pt x="180" y="170"/>
                      </a:lnTo>
                      <a:lnTo>
                        <a:pt x="163" y="166"/>
                      </a:lnTo>
                      <a:lnTo>
                        <a:pt x="147" y="159"/>
                      </a:lnTo>
                      <a:lnTo>
                        <a:pt x="132" y="153"/>
                      </a:lnTo>
                      <a:lnTo>
                        <a:pt x="121" y="147"/>
                      </a:lnTo>
                      <a:lnTo>
                        <a:pt x="114" y="142"/>
                      </a:lnTo>
                      <a:lnTo>
                        <a:pt x="110" y="138"/>
                      </a:lnTo>
                      <a:lnTo>
                        <a:pt x="106" y="135"/>
                      </a:lnTo>
                      <a:lnTo>
                        <a:pt x="100" y="130"/>
                      </a:lnTo>
                      <a:lnTo>
                        <a:pt x="93" y="124"/>
                      </a:lnTo>
                      <a:lnTo>
                        <a:pt x="85" y="119"/>
                      </a:lnTo>
                      <a:lnTo>
                        <a:pt x="76" y="113"/>
                      </a:lnTo>
                      <a:lnTo>
                        <a:pt x="67" y="106"/>
                      </a:lnTo>
                      <a:lnTo>
                        <a:pt x="57" y="100"/>
                      </a:lnTo>
                      <a:lnTo>
                        <a:pt x="38" y="93"/>
                      </a:lnTo>
                      <a:lnTo>
                        <a:pt x="45" y="97"/>
                      </a:lnTo>
                      <a:lnTo>
                        <a:pt x="53" y="102"/>
                      </a:lnTo>
                      <a:lnTo>
                        <a:pt x="63" y="109"/>
                      </a:lnTo>
                      <a:lnTo>
                        <a:pt x="75" y="117"/>
                      </a:lnTo>
                      <a:lnTo>
                        <a:pt x="87" y="127"/>
                      </a:lnTo>
                      <a:lnTo>
                        <a:pt x="101" y="136"/>
                      </a:lnTo>
                      <a:lnTo>
                        <a:pt x="115" y="145"/>
                      </a:lnTo>
                      <a:lnTo>
                        <a:pt x="130" y="154"/>
                      </a:lnTo>
                      <a:lnTo>
                        <a:pt x="145" y="163"/>
                      </a:lnTo>
                      <a:lnTo>
                        <a:pt x="159" y="173"/>
                      </a:lnTo>
                      <a:lnTo>
                        <a:pt x="173" y="180"/>
                      </a:lnTo>
                      <a:lnTo>
                        <a:pt x="187" y="187"/>
                      </a:lnTo>
                      <a:lnTo>
                        <a:pt x="198" y="192"/>
                      </a:lnTo>
                      <a:lnTo>
                        <a:pt x="210" y="196"/>
                      </a:lnTo>
                      <a:lnTo>
                        <a:pt x="219" y="197"/>
                      </a:lnTo>
                      <a:lnTo>
                        <a:pt x="226" y="197"/>
                      </a:lnTo>
                      <a:lnTo>
                        <a:pt x="230" y="193"/>
                      </a:lnTo>
                      <a:lnTo>
                        <a:pt x="235" y="189"/>
                      </a:lnTo>
                      <a:lnTo>
                        <a:pt x="237" y="185"/>
                      </a:lnTo>
                      <a:lnTo>
                        <a:pt x="240" y="182"/>
                      </a:lnTo>
                      <a:lnTo>
                        <a:pt x="242" y="178"/>
                      </a:lnTo>
                      <a:lnTo>
                        <a:pt x="246" y="176"/>
                      </a:lnTo>
                      <a:lnTo>
                        <a:pt x="251" y="175"/>
                      </a:lnTo>
                      <a:lnTo>
                        <a:pt x="254" y="173"/>
                      </a:lnTo>
                      <a:lnTo>
                        <a:pt x="268" y="167"/>
                      </a:lnTo>
                      <a:lnTo>
                        <a:pt x="280" y="160"/>
                      </a:lnTo>
                      <a:lnTo>
                        <a:pt x="290" y="152"/>
                      </a:lnTo>
                      <a:lnTo>
                        <a:pt x="297" y="143"/>
                      </a:lnTo>
                      <a:lnTo>
                        <a:pt x="303" y="134"/>
                      </a:lnTo>
                      <a:lnTo>
                        <a:pt x="306" y="124"/>
                      </a:lnTo>
                      <a:lnTo>
                        <a:pt x="307" y="114"/>
                      </a:lnTo>
                      <a:lnTo>
                        <a:pt x="307" y="104"/>
                      </a:lnTo>
                      <a:lnTo>
                        <a:pt x="305" y="120"/>
                      </a:lnTo>
                      <a:lnTo>
                        <a:pt x="299" y="132"/>
                      </a:lnTo>
                      <a:lnTo>
                        <a:pt x="293" y="143"/>
                      </a:lnTo>
                      <a:lnTo>
                        <a:pt x="288" y="147"/>
                      </a:lnTo>
                      <a:lnTo>
                        <a:pt x="286" y="148"/>
                      </a:lnTo>
                      <a:lnTo>
                        <a:pt x="282" y="151"/>
                      </a:lnTo>
                      <a:lnTo>
                        <a:pt x="276" y="153"/>
                      </a:lnTo>
                      <a:lnTo>
                        <a:pt x="271" y="154"/>
                      </a:lnTo>
                      <a:lnTo>
                        <a:pt x="264" y="157"/>
                      </a:lnTo>
                      <a:lnTo>
                        <a:pt x="254" y="159"/>
                      </a:lnTo>
                      <a:lnTo>
                        <a:pt x="244" y="159"/>
                      </a:lnTo>
                      <a:lnTo>
                        <a:pt x="231" y="159"/>
                      </a:lnTo>
                      <a:lnTo>
                        <a:pt x="230" y="158"/>
                      </a:lnTo>
                      <a:lnTo>
                        <a:pt x="228" y="155"/>
                      </a:lnTo>
                      <a:lnTo>
                        <a:pt x="226" y="154"/>
                      </a:lnTo>
                      <a:lnTo>
                        <a:pt x="223" y="153"/>
                      </a:lnTo>
                      <a:lnTo>
                        <a:pt x="219" y="152"/>
                      </a:lnTo>
                      <a:lnTo>
                        <a:pt x="213" y="148"/>
                      </a:lnTo>
                      <a:lnTo>
                        <a:pt x="206" y="145"/>
                      </a:lnTo>
                      <a:lnTo>
                        <a:pt x="197" y="143"/>
                      </a:lnTo>
                      <a:lnTo>
                        <a:pt x="188" y="142"/>
                      </a:lnTo>
                      <a:lnTo>
                        <a:pt x="181" y="140"/>
                      </a:lnTo>
                      <a:lnTo>
                        <a:pt x="176" y="137"/>
                      </a:lnTo>
                      <a:lnTo>
                        <a:pt x="173" y="135"/>
                      </a:lnTo>
                      <a:lnTo>
                        <a:pt x="167" y="131"/>
                      </a:lnTo>
                      <a:lnTo>
                        <a:pt x="159" y="130"/>
                      </a:lnTo>
                      <a:lnTo>
                        <a:pt x="150" y="128"/>
                      </a:lnTo>
                      <a:lnTo>
                        <a:pt x="139" y="127"/>
                      </a:lnTo>
                      <a:lnTo>
                        <a:pt x="130" y="124"/>
                      </a:lnTo>
                      <a:lnTo>
                        <a:pt x="121" y="121"/>
                      </a:lnTo>
                      <a:lnTo>
                        <a:pt x="114" y="117"/>
                      </a:lnTo>
                      <a:lnTo>
                        <a:pt x="108" y="112"/>
                      </a:lnTo>
                      <a:lnTo>
                        <a:pt x="100" y="112"/>
                      </a:lnTo>
                      <a:lnTo>
                        <a:pt x="93" y="109"/>
                      </a:lnTo>
                      <a:lnTo>
                        <a:pt x="87" y="104"/>
                      </a:lnTo>
                      <a:lnTo>
                        <a:pt x="87" y="94"/>
                      </a:lnTo>
                      <a:lnTo>
                        <a:pt x="94" y="85"/>
                      </a:lnTo>
                      <a:lnTo>
                        <a:pt x="105" y="80"/>
                      </a:lnTo>
                      <a:lnTo>
                        <a:pt x="115" y="82"/>
                      </a:lnTo>
                      <a:lnTo>
                        <a:pt x="119" y="89"/>
                      </a:lnTo>
                      <a:lnTo>
                        <a:pt x="123" y="86"/>
                      </a:lnTo>
                      <a:lnTo>
                        <a:pt x="128" y="84"/>
                      </a:lnTo>
                      <a:lnTo>
                        <a:pt x="134" y="83"/>
                      </a:lnTo>
                      <a:lnTo>
                        <a:pt x="138" y="84"/>
                      </a:lnTo>
                      <a:lnTo>
                        <a:pt x="142" y="85"/>
                      </a:lnTo>
                      <a:lnTo>
                        <a:pt x="147" y="87"/>
                      </a:lnTo>
                      <a:lnTo>
                        <a:pt x="155" y="91"/>
                      </a:lnTo>
                      <a:lnTo>
                        <a:pt x="165" y="94"/>
                      </a:lnTo>
                      <a:lnTo>
                        <a:pt x="174" y="98"/>
                      </a:lnTo>
                      <a:lnTo>
                        <a:pt x="182" y="101"/>
                      </a:lnTo>
                      <a:lnTo>
                        <a:pt x="189" y="104"/>
                      </a:lnTo>
                      <a:lnTo>
                        <a:pt x="193" y="106"/>
                      </a:lnTo>
                      <a:lnTo>
                        <a:pt x="207" y="109"/>
                      </a:lnTo>
                      <a:lnTo>
                        <a:pt x="220" y="112"/>
                      </a:lnTo>
                      <a:lnTo>
                        <a:pt x="233" y="112"/>
                      </a:lnTo>
                      <a:lnTo>
                        <a:pt x="245" y="110"/>
                      </a:lnTo>
                      <a:lnTo>
                        <a:pt x="256" y="108"/>
                      </a:lnTo>
                      <a:lnTo>
                        <a:pt x="266" y="106"/>
                      </a:lnTo>
                      <a:lnTo>
                        <a:pt x="274" y="102"/>
                      </a:lnTo>
                      <a:lnTo>
                        <a:pt x="281" y="98"/>
                      </a:lnTo>
                      <a:lnTo>
                        <a:pt x="284" y="95"/>
                      </a:lnTo>
                      <a:lnTo>
                        <a:pt x="287" y="92"/>
                      </a:lnTo>
                      <a:lnTo>
                        <a:pt x="288" y="89"/>
                      </a:lnTo>
                      <a:lnTo>
                        <a:pt x="288" y="85"/>
                      </a:lnTo>
                      <a:lnTo>
                        <a:pt x="280" y="89"/>
                      </a:lnTo>
                      <a:lnTo>
                        <a:pt x="269" y="91"/>
                      </a:lnTo>
                      <a:lnTo>
                        <a:pt x="260" y="93"/>
                      </a:lnTo>
                      <a:lnTo>
                        <a:pt x="250" y="93"/>
                      </a:lnTo>
                      <a:lnTo>
                        <a:pt x="238" y="93"/>
                      </a:lnTo>
                      <a:lnTo>
                        <a:pt x="229" y="93"/>
                      </a:lnTo>
                      <a:lnTo>
                        <a:pt x="219" y="92"/>
                      </a:lnTo>
                      <a:lnTo>
                        <a:pt x="211" y="90"/>
                      </a:lnTo>
                      <a:lnTo>
                        <a:pt x="207" y="87"/>
                      </a:lnTo>
                      <a:lnTo>
                        <a:pt x="204" y="84"/>
                      </a:lnTo>
                      <a:lnTo>
                        <a:pt x="199" y="82"/>
                      </a:lnTo>
                      <a:lnTo>
                        <a:pt x="193" y="79"/>
                      </a:lnTo>
                      <a:lnTo>
                        <a:pt x="188" y="78"/>
                      </a:lnTo>
                      <a:lnTo>
                        <a:pt x="182" y="76"/>
                      </a:lnTo>
                      <a:lnTo>
                        <a:pt x="175" y="75"/>
                      </a:lnTo>
                      <a:lnTo>
                        <a:pt x="169" y="74"/>
                      </a:lnTo>
                      <a:lnTo>
                        <a:pt x="187" y="77"/>
                      </a:lnTo>
                      <a:lnTo>
                        <a:pt x="203" y="80"/>
                      </a:lnTo>
                      <a:lnTo>
                        <a:pt x="219" y="83"/>
                      </a:lnTo>
                      <a:lnTo>
                        <a:pt x="235" y="85"/>
                      </a:lnTo>
                      <a:lnTo>
                        <a:pt x="250" y="85"/>
                      </a:lnTo>
                      <a:lnTo>
                        <a:pt x="266" y="82"/>
                      </a:lnTo>
                      <a:lnTo>
                        <a:pt x="282" y="76"/>
                      </a:lnTo>
                      <a:lnTo>
                        <a:pt x="299" y="67"/>
                      </a:lnTo>
                      <a:lnTo>
                        <a:pt x="317" y="51"/>
                      </a:lnTo>
                      <a:lnTo>
                        <a:pt x="324" y="33"/>
                      </a:lnTo>
                      <a:lnTo>
                        <a:pt x="321" y="16"/>
                      </a:lnTo>
                      <a:lnTo>
                        <a:pt x="316" y="1"/>
                      </a:lnTo>
                      <a:lnTo>
                        <a:pt x="312" y="0"/>
                      </a:lnTo>
                      <a:lnTo>
                        <a:pt x="306" y="2"/>
                      </a:lnTo>
                      <a:lnTo>
                        <a:pt x="302" y="6"/>
                      </a:lnTo>
                      <a:lnTo>
                        <a:pt x="297" y="7"/>
                      </a:lnTo>
                      <a:lnTo>
                        <a:pt x="291" y="12"/>
                      </a:lnTo>
                      <a:lnTo>
                        <a:pt x="287" y="17"/>
                      </a:lnTo>
                      <a:lnTo>
                        <a:pt x="282" y="21"/>
                      </a:lnTo>
                      <a:lnTo>
                        <a:pt x="278" y="23"/>
                      </a:lnTo>
                      <a:lnTo>
                        <a:pt x="272" y="24"/>
                      </a:lnTo>
                      <a:lnTo>
                        <a:pt x="266" y="23"/>
                      </a:lnTo>
                      <a:lnTo>
                        <a:pt x="259" y="22"/>
                      </a:lnTo>
                      <a:lnTo>
                        <a:pt x="251" y="18"/>
                      </a:lnTo>
                      <a:lnTo>
                        <a:pt x="259" y="24"/>
                      </a:lnTo>
                      <a:lnTo>
                        <a:pt x="267" y="26"/>
                      </a:lnTo>
                      <a:lnTo>
                        <a:pt x="275" y="25"/>
                      </a:lnTo>
                      <a:lnTo>
                        <a:pt x="283" y="23"/>
                      </a:lnTo>
                      <a:lnTo>
                        <a:pt x="283" y="25"/>
                      </a:lnTo>
                      <a:lnTo>
                        <a:pt x="282" y="29"/>
                      </a:lnTo>
                      <a:lnTo>
                        <a:pt x="282" y="32"/>
                      </a:lnTo>
                      <a:lnTo>
                        <a:pt x="281" y="34"/>
                      </a:lnTo>
                      <a:lnTo>
                        <a:pt x="269" y="34"/>
                      </a:lnTo>
                      <a:lnTo>
                        <a:pt x="259" y="33"/>
                      </a:lnTo>
                      <a:lnTo>
                        <a:pt x="251" y="32"/>
                      </a:lnTo>
                      <a:lnTo>
                        <a:pt x="243" y="29"/>
                      </a:lnTo>
                      <a:lnTo>
                        <a:pt x="237" y="26"/>
                      </a:lnTo>
                      <a:lnTo>
                        <a:pt x="231" y="24"/>
                      </a:lnTo>
                      <a:lnTo>
                        <a:pt x="228" y="22"/>
                      </a:lnTo>
                      <a:lnTo>
                        <a:pt x="226" y="19"/>
                      </a:lnTo>
                      <a:lnTo>
                        <a:pt x="223" y="16"/>
                      </a:lnTo>
                      <a:lnTo>
                        <a:pt x="223" y="12"/>
                      </a:lnTo>
                      <a:lnTo>
                        <a:pt x="227" y="9"/>
                      </a:lnTo>
                      <a:lnTo>
                        <a:pt x="230" y="7"/>
                      </a:lnTo>
                      <a:lnTo>
                        <a:pt x="229" y="6"/>
                      </a:lnTo>
                      <a:lnTo>
                        <a:pt x="228" y="4"/>
                      </a:lnTo>
                      <a:lnTo>
                        <a:pt x="226" y="3"/>
                      </a:lnTo>
                      <a:lnTo>
                        <a:pt x="225" y="2"/>
                      </a:lnTo>
                      <a:lnTo>
                        <a:pt x="220" y="4"/>
                      </a:lnTo>
                      <a:lnTo>
                        <a:pt x="215" y="6"/>
                      </a:lnTo>
                      <a:lnTo>
                        <a:pt x="208" y="6"/>
                      </a:lnTo>
                      <a:lnTo>
                        <a:pt x="203" y="6"/>
                      </a:lnTo>
                      <a:lnTo>
                        <a:pt x="205" y="10"/>
                      </a:lnTo>
                      <a:lnTo>
                        <a:pt x="208" y="14"/>
                      </a:lnTo>
                      <a:lnTo>
                        <a:pt x="213" y="18"/>
                      </a:lnTo>
                      <a:lnTo>
                        <a:pt x="220" y="23"/>
                      </a:lnTo>
                      <a:lnTo>
                        <a:pt x="226" y="27"/>
                      </a:lnTo>
                      <a:lnTo>
                        <a:pt x="231" y="31"/>
                      </a:lnTo>
                      <a:lnTo>
                        <a:pt x="236" y="34"/>
                      </a:lnTo>
                      <a:lnTo>
                        <a:pt x="240" y="37"/>
                      </a:lnTo>
                      <a:lnTo>
                        <a:pt x="240" y="39"/>
                      </a:lnTo>
                      <a:lnTo>
                        <a:pt x="233" y="40"/>
                      </a:lnTo>
                      <a:lnTo>
                        <a:pt x="222" y="40"/>
                      </a:lnTo>
                      <a:lnTo>
                        <a:pt x="214" y="38"/>
                      </a:lnTo>
                      <a:lnTo>
                        <a:pt x="208" y="36"/>
                      </a:lnTo>
                      <a:lnTo>
                        <a:pt x="204" y="34"/>
                      </a:lnTo>
                      <a:lnTo>
                        <a:pt x="198" y="34"/>
                      </a:lnTo>
                      <a:lnTo>
                        <a:pt x="192" y="36"/>
                      </a:lnTo>
                      <a:lnTo>
                        <a:pt x="189" y="37"/>
                      </a:lnTo>
                      <a:lnTo>
                        <a:pt x="184" y="37"/>
                      </a:lnTo>
                      <a:lnTo>
                        <a:pt x="178" y="38"/>
                      </a:lnTo>
                      <a:lnTo>
                        <a:pt x="172" y="38"/>
                      </a:lnTo>
                      <a:lnTo>
                        <a:pt x="166" y="39"/>
                      </a:lnTo>
                      <a:lnTo>
                        <a:pt x="159" y="40"/>
                      </a:lnTo>
                      <a:lnTo>
                        <a:pt x="153" y="41"/>
                      </a:lnTo>
                      <a:lnTo>
                        <a:pt x="148" y="42"/>
                      </a:lnTo>
                      <a:lnTo>
                        <a:pt x="144" y="40"/>
                      </a:lnTo>
                      <a:lnTo>
                        <a:pt x="139" y="39"/>
                      </a:lnTo>
                      <a:lnTo>
                        <a:pt x="135" y="36"/>
                      </a:lnTo>
                      <a:lnTo>
                        <a:pt x="131" y="32"/>
                      </a:lnTo>
                      <a:lnTo>
                        <a:pt x="130" y="27"/>
                      </a:lnTo>
                      <a:lnTo>
                        <a:pt x="132" y="25"/>
                      </a:lnTo>
                      <a:lnTo>
                        <a:pt x="136" y="23"/>
                      </a:lnTo>
                      <a:lnTo>
                        <a:pt x="140" y="22"/>
                      </a:lnTo>
                      <a:lnTo>
                        <a:pt x="143" y="19"/>
                      </a:lnTo>
                      <a:lnTo>
                        <a:pt x="143" y="17"/>
                      </a:lnTo>
                      <a:lnTo>
                        <a:pt x="140" y="14"/>
                      </a:lnTo>
                      <a:lnTo>
                        <a:pt x="137" y="12"/>
                      </a:lnTo>
                      <a:lnTo>
                        <a:pt x="135" y="12"/>
                      </a:lnTo>
                      <a:lnTo>
                        <a:pt x="130" y="12"/>
                      </a:lnTo>
                      <a:lnTo>
                        <a:pt x="125" y="12"/>
                      </a:lnTo>
                      <a:lnTo>
                        <a:pt x="120" y="11"/>
                      </a:lnTo>
                      <a:lnTo>
                        <a:pt x="114" y="10"/>
                      </a:lnTo>
                      <a:lnTo>
                        <a:pt x="109" y="9"/>
                      </a:lnTo>
                      <a:lnTo>
                        <a:pt x="104" y="7"/>
                      </a:lnTo>
                      <a:lnTo>
                        <a:pt x="100" y="3"/>
                      </a:lnTo>
                      <a:lnTo>
                        <a:pt x="99" y="4"/>
                      </a:lnTo>
                      <a:lnTo>
                        <a:pt x="98" y="6"/>
                      </a:lnTo>
                      <a:lnTo>
                        <a:pt x="95" y="7"/>
                      </a:lnTo>
                      <a:lnTo>
                        <a:pt x="94" y="8"/>
                      </a:lnTo>
                      <a:lnTo>
                        <a:pt x="85" y="14"/>
                      </a:lnTo>
                      <a:lnTo>
                        <a:pt x="81" y="15"/>
                      </a:lnTo>
                      <a:lnTo>
                        <a:pt x="81" y="14"/>
                      </a:lnTo>
                      <a:lnTo>
                        <a:pt x="84" y="12"/>
                      </a:lnTo>
                      <a:lnTo>
                        <a:pt x="77" y="15"/>
                      </a:lnTo>
                      <a:lnTo>
                        <a:pt x="70" y="18"/>
                      </a:lnTo>
                      <a:lnTo>
                        <a:pt x="64" y="23"/>
                      </a:lnTo>
                      <a:lnTo>
                        <a:pt x="60" y="27"/>
                      </a:lnTo>
                      <a:lnTo>
                        <a:pt x="55" y="33"/>
                      </a:lnTo>
                      <a:lnTo>
                        <a:pt x="52" y="39"/>
                      </a:lnTo>
                      <a:lnTo>
                        <a:pt x="51" y="45"/>
                      </a:lnTo>
                      <a:lnTo>
                        <a:pt x="51" y="51"/>
                      </a:lnTo>
                      <a:lnTo>
                        <a:pt x="52" y="56"/>
                      </a:lnTo>
                      <a:lnTo>
                        <a:pt x="55" y="59"/>
                      </a:lnTo>
                      <a:lnTo>
                        <a:pt x="59" y="59"/>
                      </a:lnTo>
                      <a:lnTo>
                        <a:pt x="63" y="56"/>
                      </a:lnTo>
                      <a:lnTo>
                        <a:pt x="67" y="55"/>
                      </a:lnTo>
                      <a:lnTo>
                        <a:pt x="74" y="53"/>
                      </a:lnTo>
                      <a:lnTo>
                        <a:pt x="82" y="51"/>
                      </a:lnTo>
                      <a:lnTo>
                        <a:pt x="92" y="51"/>
                      </a:lnTo>
                      <a:lnTo>
                        <a:pt x="104" y="52"/>
                      </a:lnTo>
                      <a:lnTo>
                        <a:pt x="116" y="55"/>
                      </a:lnTo>
                      <a:lnTo>
                        <a:pt x="128" y="61"/>
                      </a:lnTo>
                      <a:lnTo>
                        <a:pt x="140" y="71"/>
                      </a:lnTo>
                      <a:lnTo>
                        <a:pt x="127" y="66"/>
                      </a:lnTo>
                      <a:lnTo>
                        <a:pt x="110" y="62"/>
                      </a:lnTo>
                      <a:lnTo>
                        <a:pt x="93" y="60"/>
                      </a:lnTo>
                      <a:lnTo>
                        <a:pt x="75" y="60"/>
                      </a:lnTo>
                      <a:lnTo>
                        <a:pt x="57" y="60"/>
                      </a:lnTo>
                      <a:lnTo>
                        <a:pt x="40" y="62"/>
                      </a:lnTo>
                      <a:lnTo>
                        <a:pt x="24" y="64"/>
                      </a:lnTo>
                      <a:lnTo>
                        <a:pt x="11" y="67"/>
                      </a:lnTo>
                      <a:lnTo>
                        <a:pt x="28" y="76"/>
                      </a:lnTo>
                      <a:lnTo>
                        <a:pt x="30" y="71"/>
                      </a:lnTo>
                      <a:lnTo>
                        <a:pt x="34" y="68"/>
                      </a:lnTo>
                      <a:lnTo>
                        <a:pt x="39" y="67"/>
                      </a:lnTo>
                      <a:lnTo>
                        <a:pt x="45" y="67"/>
                      </a:lnTo>
                      <a:lnTo>
                        <a:pt x="49" y="69"/>
                      </a:lnTo>
                      <a:lnTo>
                        <a:pt x="53" y="72"/>
                      </a:lnTo>
                      <a:lnTo>
                        <a:pt x="54" y="77"/>
                      </a:lnTo>
                      <a:lnTo>
                        <a:pt x="54" y="79"/>
                      </a:lnTo>
                      <a:lnTo>
                        <a:pt x="52" y="80"/>
                      </a:lnTo>
                      <a:lnTo>
                        <a:pt x="51" y="83"/>
                      </a:lnTo>
                      <a:lnTo>
                        <a:pt x="51" y="85"/>
                      </a:lnTo>
                      <a:lnTo>
                        <a:pt x="52" y="87"/>
                      </a:lnTo>
                      <a:lnTo>
                        <a:pt x="53" y="90"/>
                      </a:lnTo>
                      <a:lnTo>
                        <a:pt x="54" y="92"/>
                      </a:lnTo>
                      <a:lnTo>
                        <a:pt x="53" y="94"/>
                      </a:lnTo>
                      <a:lnTo>
                        <a:pt x="52" y="94"/>
                      </a:lnTo>
                      <a:lnTo>
                        <a:pt x="47" y="93"/>
                      </a:lnTo>
                      <a:lnTo>
                        <a:pt x="39" y="90"/>
                      </a:lnTo>
                      <a:lnTo>
                        <a:pt x="31" y="84"/>
                      </a:lnTo>
                      <a:lnTo>
                        <a:pt x="28" y="76"/>
                      </a:lnTo>
                      <a:lnTo>
                        <a:pt x="11" y="67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95" name="Freeform 71"/>
                <p:cNvSpPr>
                  <a:spLocks/>
                </p:cNvSpPr>
                <p:nvPr/>
              </p:nvSpPr>
              <p:spPr bwMode="auto">
                <a:xfrm>
                  <a:off x="1676" y="3285"/>
                  <a:ext cx="70" cy="85"/>
                </a:xfrm>
                <a:custGeom>
                  <a:avLst/>
                  <a:gdLst>
                    <a:gd name="T0" fmla="*/ 32 w 140"/>
                    <a:gd name="T1" fmla="*/ 108 h 172"/>
                    <a:gd name="T2" fmla="*/ 31 w 140"/>
                    <a:gd name="T3" fmla="*/ 104 h 172"/>
                    <a:gd name="T4" fmla="*/ 24 w 140"/>
                    <a:gd name="T5" fmla="*/ 93 h 172"/>
                    <a:gd name="T6" fmla="*/ 21 w 140"/>
                    <a:gd name="T7" fmla="*/ 74 h 172"/>
                    <a:gd name="T8" fmla="*/ 26 w 140"/>
                    <a:gd name="T9" fmla="*/ 52 h 172"/>
                    <a:gd name="T10" fmla="*/ 40 w 140"/>
                    <a:gd name="T11" fmla="*/ 29 h 172"/>
                    <a:gd name="T12" fmla="*/ 53 w 140"/>
                    <a:gd name="T13" fmla="*/ 14 h 172"/>
                    <a:gd name="T14" fmla="*/ 59 w 140"/>
                    <a:gd name="T15" fmla="*/ 4 h 172"/>
                    <a:gd name="T16" fmla="*/ 44 w 140"/>
                    <a:gd name="T17" fmla="*/ 8 h 172"/>
                    <a:gd name="T18" fmla="*/ 21 w 140"/>
                    <a:gd name="T19" fmla="*/ 28 h 172"/>
                    <a:gd name="T20" fmla="*/ 7 w 140"/>
                    <a:gd name="T21" fmla="*/ 50 h 172"/>
                    <a:gd name="T22" fmla="*/ 1 w 140"/>
                    <a:gd name="T23" fmla="*/ 68 h 172"/>
                    <a:gd name="T24" fmla="*/ 0 w 140"/>
                    <a:gd name="T25" fmla="*/ 90 h 172"/>
                    <a:gd name="T26" fmla="*/ 11 w 140"/>
                    <a:gd name="T27" fmla="*/ 128 h 172"/>
                    <a:gd name="T28" fmla="*/ 17 w 140"/>
                    <a:gd name="T29" fmla="*/ 138 h 172"/>
                    <a:gd name="T30" fmla="*/ 15 w 140"/>
                    <a:gd name="T31" fmla="*/ 127 h 172"/>
                    <a:gd name="T32" fmla="*/ 21 w 140"/>
                    <a:gd name="T33" fmla="*/ 127 h 172"/>
                    <a:gd name="T34" fmla="*/ 30 w 140"/>
                    <a:gd name="T35" fmla="*/ 138 h 172"/>
                    <a:gd name="T36" fmla="*/ 38 w 140"/>
                    <a:gd name="T37" fmla="*/ 148 h 172"/>
                    <a:gd name="T38" fmla="*/ 54 w 140"/>
                    <a:gd name="T39" fmla="*/ 157 h 172"/>
                    <a:gd name="T40" fmla="*/ 76 w 140"/>
                    <a:gd name="T41" fmla="*/ 167 h 172"/>
                    <a:gd name="T42" fmla="*/ 100 w 140"/>
                    <a:gd name="T43" fmla="*/ 172 h 172"/>
                    <a:gd name="T44" fmla="*/ 110 w 140"/>
                    <a:gd name="T45" fmla="*/ 167 h 172"/>
                    <a:gd name="T46" fmla="*/ 106 w 140"/>
                    <a:gd name="T47" fmla="*/ 159 h 172"/>
                    <a:gd name="T48" fmla="*/ 106 w 140"/>
                    <a:gd name="T49" fmla="*/ 153 h 172"/>
                    <a:gd name="T50" fmla="*/ 115 w 140"/>
                    <a:gd name="T51" fmla="*/ 142 h 172"/>
                    <a:gd name="T52" fmla="*/ 129 w 140"/>
                    <a:gd name="T53" fmla="*/ 127 h 172"/>
                    <a:gd name="T54" fmla="*/ 138 w 140"/>
                    <a:gd name="T55" fmla="*/ 116 h 172"/>
                    <a:gd name="T56" fmla="*/ 128 w 140"/>
                    <a:gd name="T57" fmla="*/ 122 h 172"/>
                    <a:gd name="T58" fmla="*/ 106 w 140"/>
                    <a:gd name="T59" fmla="*/ 127 h 172"/>
                    <a:gd name="T60" fmla="*/ 87 w 140"/>
                    <a:gd name="T61" fmla="*/ 123 h 172"/>
                    <a:gd name="T62" fmla="*/ 70 w 140"/>
                    <a:gd name="T63" fmla="*/ 115 h 172"/>
                    <a:gd name="T64" fmla="*/ 67 w 140"/>
                    <a:gd name="T65" fmla="*/ 112 h 172"/>
                    <a:gd name="T66" fmla="*/ 76 w 140"/>
                    <a:gd name="T67" fmla="*/ 112 h 172"/>
                    <a:gd name="T68" fmla="*/ 73 w 140"/>
                    <a:gd name="T69" fmla="*/ 111 h 172"/>
                    <a:gd name="T70" fmla="*/ 60 w 140"/>
                    <a:gd name="T71" fmla="*/ 105 h 172"/>
                    <a:gd name="T72" fmla="*/ 50 w 140"/>
                    <a:gd name="T73" fmla="*/ 97 h 172"/>
                    <a:gd name="T74" fmla="*/ 43 w 140"/>
                    <a:gd name="T75" fmla="*/ 87 h 172"/>
                    <a:gd name="T76" fmla="*/ 39 w 140"/>
                    <a:gd name="T77" fmla="*/ 80 h 172"/>
                    <a:gd name="T78" fmla="*/ 35 w 140"/>
                    <a:gd name="T79" fmla="*/ 77 h 172"/>
                    <a:gd name="T80" fmla="*/ 28 w 140"/>
                    <a:gd name="T81" fmla="*/ 83 h 172"/>
                    <a:gd name="T82" fmla="*/ 29 w 140"/>
                    <a:gd name="T83" fmla="*/ 93 h 172"/>
                    <a:gd name="T84" fmla="*/ 35 w 140"/>
                    <a:gd name="T85" fmla="*/ 102 h 172"/>
                    <a:gd name="T86" fmla="*/ 43 w 140"/>
                    <a:gd name="T87" fmla="*/ 104 h 172"/>
                    <a:gd name="T88" fmla="*/ 47 w 140"/>
                    <a:gd name="T89" fmla="*/ 106 h 172"/>
                    <a:gd name="T90" fmla="*/ 47 w 140"/>
                    <a:gd name="T91" fmla="*/ 110 h 172"/>
                    <a:gd name="T92" fmla="*/ 46 w 140"/>
                    <a:gd name="T93" fmla="*/ 112 h 172"/>
                    <a:gd name="T94" fmla="*/ 39 w 140"/>
                    <a:gd name="T95" fmla="*/ 112 h 172"/>
                    <a:gd name="T96" fmla="*/ 31 w 140"/>
                    <a:gd name="T97" fmla="*/ 120 h 172"/>
                    <a:gd name="T98" fmla="*/ 38 w 140"/>
                    <a:gd name="T99" fmla="*/ 123 h 172"/>
                    <a:gd name="T100" fmla="*/ 47 w 140"/>
                    <a:gd name="T101" fmla="*/ 128 h 172"/>
                    <a:gd name="T102" fmla="*/ 46 w 140"/>
                    <a:gd name="T103" fmla="*/ 136 h 172"/>
                    <a:gd name="T104" fmla="*/ 49 w 140"/>
                    <a:gd name="T105" fmla="*/ 140 h 172"/>
                    <a:gd name="T106" fmla="*/ 57 w 140"/>
                    <a:gd name="T107" fmla="*/ 145 h 172"/>
                    <a:gd name="T108" fmla="*/ 60 w 140"/>
                    <a:gd name="T109" fmla="*/ 152 h 172"/>
                    <a:gd name="T110" fmla="*/ 46 w 140"/>
                    <a:gd name="T111" fmla="*/ 144 h 172"/>
                    <a:gd name="T112" fmla="*/ 36 w 140"/>
                    <a:gd name="T113" fmla="*/ 135 h 172"/>
                    <a:gd name="T114" fmla="*/ 30 w 140"/>
                    <a:gd name="T115" fmla="*/ 126 h 172"/>
                    <a:gd name="T116" fmla="*/ 31 w 140"/>
                    <a:gd name="T117" fmla="*/ 120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40" h="172">
                      <a:moveTo>
                        <a:pt x="36" y="111"/>
                      </a:moveTo>
                      <a:lnTo>
                        <a:pt x="32" y="108"/>
                      </a:lnTo>
                      <a:lnTo>
                        <a:pt x="31" y="106"/>
                      </a:lnTo>
                      <a:lnTo>
                        <a:pt x="31" y="104"/>
                      </a:lnTo>
                      <a:lnTo>
                        <a:pt x="31" y="99"/>
                      </a:lnTo>
                      <a:lnTo>
                        <a:pt x="24" y="93"/>
                      </a:lnTo>
                      <a:lnTo>
                        <a:pt x="21" y="83"/>
                      </a:lnTo>
                      <a:lnTo>
                        <a:pt x="21" y="74"/>
                      </a:lnTo>
                      <a:lnTo>
                        <a:pt x="23" y="67"/>
                      </a:lnTo>
                      <a:lnTo>
                        <a:pt x="26" y="52"/>
                      </a:lnTo>
                      <a:lnTo>
                        <a:pt x="31" y="39"/>
                      </a:lnTo>
                      <a:lnTo>
                        <a:pt x="40" y="29"/>
                      </a:lnTo>
                      <a:lnTo>
                        <a:pt x="51" y="19"/>
                      </a:lnTo>
                      <a:lnTo>
                        <a:pt x="53" y="14"/>
                      </a:lnTo>
                      <a:lnTo>
                        <a:pt x="57" y="8"/>
                      </a:lnTo>
                      <a:lnTo>
                        <a:pt x="59" y="4"/>
                      </a:lnTo>
                      <a:lnTo>
                        <a:pt x="60" y="0"/>
                      </a:lnTo>
                      <a:lnTo>
                        <a:pt x="44" y="8"/>
                      </a:lnTo>
                      <a:lnTo>
                        <a:pt x="31" y="17"/>
                      </a:lnTo>
                      <a:lnTo>
                        <a:pt x="21" y="28"/>
                      </a:lnTo>
                      <a:lnTo>
                        <a:pt x="13" y="39"/>
                      </a:lnTo>
                      <a:lnTo>
                        <a:pt x="7" y="50"/>
                      </a:lnTo>
                      <a:lnTo>
                        <a:pt x="4" y="60"/>
                      </a:lnTo>
                      <a:lnTo>
                        <a:pt x="1" y="68"/>
                      </a:lnTo>
                      <a:lnTo>
                        <a:pt x="0" y="75"/>
                      </a:lnTo>
                      <a:lnTo>
                        <a:pt x="0" y="90"/>
                      </a:lnTo>
                      <a:lnTo>
                        <a:pt x="4" y="108"/>
                      </a:lnTo>
                      <a:lnTo>
                        <a:pt x="11" y="128"/>
                      </a:lnTo>
                      <a:lnTo>
                        <a:pt x="19" y="142"/>
                      </a:lnTo>
                      <a:lnTo>
                        <a:pt x="17" y="138"/>
                      </a:lnTo>
                      <a:lnTo>
                        <a:pt x="16" y="133"/>
                      </a:lnTo>
                      <a:lnTo>
                        <a:pt x="15" y="127"/>
                      </a:lnTo>
                      <a:lnTo>
                        <a:pt x="15" y="123"/>
                      </a:lnTo>
                      <a:lnTo>
                        <a:pt x="21" y="127"/>
                      </a:lnTo>
                      <a:lnTo>
                        <a:pt x="26" y="133"/>
                      </a:lnTo>
                      <a:lnTo>
                        <a:pt x="30" y="138"/>
                      </a:lnTo>
                      <a:lnTo>
                        <a:pt x="34" y="143"/>
                      </a:lnTo>
                      <a:lnTo>
                        <a:pt x="38" y="148"/>
                      </a:lnTo>
                      <a:lnTo>
                        <a:pt x="45" y="152"/>
                      </a:lnTo>
                      <a:lnTo>
                        <a:pt x="54" y="157"/>
                      </a:lnTo>
                      <a:lnTo>
                        <a:pt x="66" y="163"/>
                      </a:lnTo>
                      <a:lnTo>
                        <a:pt x="76" y="167"/>
                      </a:lnTo>
                      <a:lnTo>
                        <a:pt x="89" y="171"/>
                      </a:lnTo>
                      <a:lnTo>
                        <a:pt x="100" y="172"/>
                      </a:lnTo>
                      <a:lnTo>
                        <a:pt x="111" y="172"/>
                      </a:lnTo>
                      <a:lnTo>
                        <a:pt x="110" y="167"/>
                      </a:lnTo>
                      <a:lnTo>
                        <a:pt x="108" y="164"/>
                      </a:lnTo>
                      <a:lnTo>
                        <a:pt x="106" y="159"/>
                      </a:lnTo>
                      <a:lnTo>
                        <a:pt x="105" y="156"/>
                      </a:lnTo>
                      <a:lnTo>
                        <a:pt x="106" y="153"/>
                      </a:lnTo>
                      <a:lnTo>
                        <a:pt x="110" y="149"/>
                      </a:lnTo>
                      <a:lnTo>
                        <a:pt x="115" y="142"/>
                      </a:lnTo>
                      <a:lnTo>
                        <a:pt x="122" y="134"/>
                      </a:lnTo>
                      <a:lnTo>
                        <a:pt x="129" y="127"/>
                      </a:lnTo>
                      <a:lnTo>
                        <a:pt x="135" y="121"/>
                      </a:lnTo>
                      <a:lnTo>
                        <a:pt x="138" y="116"/>
                      </a:lnTo>
                      <a:lnTo>
                        <a:pt x="140" y="116"/>
                      </a:lnTo>
                      <a:lnTo>
                        <a:pt x="128" y="122"/>
                      </a:lnTo>
                      <a:lnTo>
                        <a:pt x="117" y="126"/>
                      </a:lnTo>
                      <a:lnTo>
                        <a:pt x="106" y="127"/>
                      </a:lnTo>
                      <a:lnTo>
                        <a:pt x="96" y="126"/>
                      </a:lnTo>
                      <a:lnTo>
                        <a:pt x="87" y="123"/>
                      </a:lnTo>
                      <a:lnTo>
                        <a:pt x="77" y="120"/>
                      </a:lnTo>
                      <a:lnTo>
                        <a:pt x="70" y="115"/>
                      </a:lnTo>
                      <a:lnTo>
                        <a:pt x="65" y="112"/>
                      </a:lnTo>
                      <a:lnTo>
                        <a:pt x="67" y="112"/>
                      </a:lnTo>
                      <a:lnTo>
                        <a:pt x="72" y="112"/>
                      </a:lnTo>
                      <a:lnTo>
                        <a:pt x="76" y="112"/>
                      </a:lnTo>
                      <a:lnTo>
                        <a:pt x="80" y="112"/>
                      </a:lnTo>
                      <a:lnTo>
                        <a:pt x="73" y="111"/>
                      </a:lnTo>
                      <a:lnTo>
                        <a:pt x="67" y="108"/>
                      </a:lnTo>
                      <a:lnTo>
                        <a:pt x="60" y="105"/>
                      </a:lnTo>
                      <a:lnTo>
                        <a:pt x="55" y="102"/>
                      </a:lnTo>
                      <a:lnTo>
                        <a:pt x="50" y="97"/>
                      </a:lnTo>
                      <a:lnTo>
                        <a:pt x="46" y="91"/>
                      </a:lnTo>
                      <a:lnTo>
                        <a:pt x="43" y="87"/>
                      </a:lnTo>
                      <a:lnTo>
                        <a:pt x="42" y="81"/>
                      </a:lnTo>
                      <a:lnTo>
                        <a:pt x="39" y="80"/>
                      </a:lnTo>
                      <a:lnTo>
                        <a:pt x="38" y="78"/>
                      </a:lnTo>
                      <a:lnTo>
                        <a:pt x="35" y="77"/>
                      </a:lnTo>
                      <a:lnTo>
                        <a:pt x="31" y="76"/>
                      </a:lnTo>
                      <a:lnTo>
                        <a:pt x="28" y="83"/>
                      </a:lnTo>
                      <a:lnTo>
                        <a:pt x="28" y="89"/>
                      </a:lnTo>
                      <a:lnTo>
                        <a:pt x="29" y="93"/>
                      </a:lnTo>
                      <a:lnTo>
                        <a:pt x="31" y="99"/>
                      </a:lnTo>
                      <a:lnTo>
                        <a:pt x="35" y="102"/>
                      </a:lnTo>
                      <a:lnTo>
                        <a:pt x="38" y="103"/>
                      </a:lnTo>
                      <a:lnTo>
                        <a:pt x="43" y="104"/>
                      </a:lnTo>
                      <a:lnTo>
                        <a:pt x="45" y="105"/>
                      </a:lnTo>
                      <a:lnTo>
                        <a:pt x="47" y="106"/>
                      </a:lnTo>
                      <a:lnTo>
                        <a:pt x="47" y="107"/>
                      </a:lnTo>
                      <a:lnTo>
                        <a:pt x="47" y="110"/>
                      </a:lnTo>
                      <a:lnTo>
                        <a:pt x="47" y="112"/>
                      </a:lnTo>
                      <a:lnTo>
                        <a:pt x="46" y="112"/>
                      </a:lnTo>
                      <a:lnTo>
                        <a:pt x="44" y="112"/>
                      </a:lnTo>
                      <a:lnTo>
                        <a:pt x="39" y="112"/>
                      </a:lnTo>
                      <a:lnTo>
                        <a:pt x="36" y="111"/>
                      </a:lnTo>
                      <a:lnTo>
                        <a:pt x="31" y="120"/>
                      </a:lnTo>
                      <a:lnTo>
                        <a:pt x="35" y="121"/>
                      </a:lnTo>
                      <a:lnTo>
                        <a:pt x="38" y="123"/>
                      </a:lnTo>
                      <a:lnTo>
                        <a:pt x="42" y="127"/>
                      </a:lnTo>
                      <a:lnTo>
                        <a:pt x="47" y="128"/>
                      </a:lnTo>
                      <a:lnTo>
                        <a:pt x="46" y="134"/>
                      </a:lnTo>
                      <a:lnTo>
                        <a:pt x="46" y="136"/>
                      </a:lnTo>
                      <a:lnTo>
                        <a:pt x="47" y="138"/>
                      </a:lnTo>
                      <a:lnTo>
                        <a:pt x="49" y="140"/>
                      </a:lnTo>
                      <a:lnTo>
                        <a:pt x="52" y="142"/>
                      </a:lnTo>
                      <a:lnTo>
                        <a:pt x="57" y="145"/>
                      </a:lnTo>
                      <a:lnTo>
                        <a:pt x="59" y="149"/>
                      </a:lnTo>
                      <a:lnTo>
                        <a:pt x="60" y="152"/>
                      </a:lnTo>
                      <a:lnTo>
                        <a:pt x="53" y="149"/>
                      </a:lnTo>
                      <a:lnTo>
                        <a:pt x="46" y="144"/>
                      </a:lnTo>
                      <a:lnTo>
                        <a:pt x="39" y="140"/>
                      </a:lnTo>
                      <a:lnTo>
                        <a:pt x="36" y="135"/>
                      </a:lnTo>
                      <a:lnTo>
                        <a:pt x="34" y="130"/>
                      </a:lnTo>
                      <a:lnTo>
                        <a:pt x="30" y="126"/>
                      </a:lnTo>
                      <a:lnTo>
                        <a:pt x="29" y="122"/>
                      </a:lnTo>
                      <a:lnTo>
                        <a:pt x="31" y="120"/>
                      </a:lnTo>
                      <a:lnTo>
                        <a:pt x="36" y="111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96" name="Freeform 72"/>
                <p:cNvSpPr>
                  <a:spLocks/>
                </p:cNvSpPr>
                <p:nvPr/>
              </p:nvSpPr>
              <p:spPr bwMode="auto">
                <a:xfrm>
                  <a:off x="1163" y="3246"/>
                  <a:ext cx="170" cy="245"/>
                </a:xfrm>
                <a:custGeom>
                  <a:avLst/>
                  <a:gdLst>
                    <a:gd name="T0" fmla="*/ 262 w 338"/>
                    <a:gd name="T1" fmla="*/ 301 h 490"/>
                    <a:gd name="T2" fmla="*/ 252 w 338"/>
                    <a:gd name="T3" fmla="*/ 305 h 490"/>
                    <a:gd name="T4" fmla="*/ 205 w 338"/>
                    <a:gd name="T5" fmla="*/ 318 h 490"/>
                    <a:gd name="T6" fmla="*/ 212 w 338"/>
                    <a:gd name="T7" fmla="*/ 303 h 490"/>
                    <a:gd name="T8" fmla="*/ 251 w 338"/>
                    <a:gd name="T9" fmla="*/ 282 h 490"/>
                    <a:gd name="T10" fmla="*/ 277 w 338"/>
                    <a:gd name="T11" fmla="*/ 249 h 490"/>
                    <a:gd name="T12" fmla="*/ 288 w 338"/>
                    <a:gd name="T13" fmla="*/ 199 h 490"/>
                    <a:gd name="T14" fmla="*/ 266 w 338"/>
                    <a:gd name="T15" fmla="*/ 151 h 490"/>
                    <a:gd name="T16" fmla="*/ 250 w 338"/>
                    <a:gd name="T17" fmla="*/ 135 h 490"/>
                    <a:gd name="T18" fmla="*/ 236 w 338"/>
                    <a:gd name="T19" fmla="*/ 107 h 490"/>
                    <a:gd name="T20" fmla="*/ 207 w 338"/>
                    <a:gd name="T21" fmla="*/ 89 h 490"/>
                    <a:gd name="T22" fmla="*/ 197 w 338"/>
                    <a:gd name="T23" fmla="*/ 79 h 490"/>
                    <a:gd name="T24" fmla="*/ 203 w 338"/>
                    <a:gd name="T25" fmla="*/ 117 h 490"/>
                    <a:gd name="T26" fmla="*/ 236 w 338"/>
                    <a:gd name="T27" fmla="*/ 149 h 490"/>
                    <a:gd name="T28" fmla="*/ 250 w 338"/>
                    <a:gd name="T29" fmla="*/ 200 h 490"/>
                    <a:gd name="T30" fmla="*/ 242 w 338"/>
                    <a:gd name="T31" fmla="*/ 221 h 490"/>
                    <a:gd name="T32" fmla="*/ 258 w 338"/>
                    <a:gd name="T33" fmla="*/ 236 h 490"/>
                    <a:gd name="T34" fmla="*/ 241 w 338"/>
                    <a:gd name="T35" fmla="*/ 241 h 490"/>
                    <a:gd name="T36" fmla="*/ 227 w 338"/>
                    <a:gd name="T37" fmla="*/ 255 h 490"/>
                    <a:gd name="T38" fmla="*/ 192 w 338"/>
                    <a:gd name="T39" fmla="*/ 278 h 490"/>
                    <a:gd name="T40" fmla="*/ 175 w 338"/>
                    <a:gd name="T41" fmla="*/ 238 h 490"/>
                    <a:gd name="T42" fmla="*/ 171 w 338"/>
                    <a:gd name="T43" fmla="*/ 222 h 490"/>
                    <a:gd name="T44" fmla="*/ 179 w 338"/>
                    <a:gd name="T45" fmla="*/ 207 h 490"/>
                    <a:gd name="T46" fmla="*/ 174 w 338"/>
                    <a:gd name="T47" fmla="*/ 185 h 490"/>
                    <a:gd name="T48" fmla="*/ 164 w 338"/>
                    <a:gd name="T49" fmla="*/ 169 h 490"/>
                    <a:gd name="T50" fmla="*/ 150 w 338"/>
                    <a:gd name="T51" fmla="*/ 169 h 490"/>
                    <a:gd name="T52" fmla="*/ 152 w 338"/>
                    <a:gd name="T53" fmla="*/ 191 h 490"/>
                    <a:gd name="T54" fmla="*/ 146 w 338"/>
                    <a:gd name="T55" fmla="*/ 205 h 490"/>
                    <a:gd name="T56" fmla="*/ 128 w 338"/>
                    <a:gd name="T57" fmla="*/ 223 h 490"/>
                    <a:gd name="T58" fmla="*/ 122 w 338"/>
                    <a:gd name="T59" fmla="*/ 235 h 490"/>
                    <a:gd name="T60" fmla="*/ 93 w 338"/>
                    <a:gd name="T61" fmla="*/ 198 h 490"/>
                    <a:gd name="T62" fmla="*/ 77 w 338"/>
                    <a:gd name="T63" fmla="*/ 82 h 490"/>
                    <a:gd name="T64" fmla="*/ 77 w 338"/>
                    <a:gd name="T65" fmla="*/ 24 h 490"/>
                    <a:gd name="T66" fmla="*/ 83 w 338"/>
                    <a:gd name="T67" fmla="*/ 6 h 490"/>
                    <a:gd name="T68" fmla="*/ 72 w 338"/>
                    <a:gd name="T69" fmla="*/ 9 h 490"/>
                    <a:gd name="T70" fmla="*/ 70 w 338"/>
                    <a:gd name="T71" fmla="*/ 40 h 490"/>
                    <a:gd name="T72" fmla="*/ 57 w 338"/>
                    <a:gd name="T73" fmla="*/ 109 h 490"/>
                    <a:gd name="T74" fmla="*/ 44 w 338"/>
                    <a:gd name="T75" fmla="*/ 157 h 490"/>
                    <a:gd name="T76" fmla="*/ 76 w 338"/>
                    <a:gd name="T77" fmla="*/ 220 h 490"/>
                    <a:gd name="T78" fmla="*/ 107 w 338"/>
                    <a:gd name="T79" fmla="*/ 266 h 490"/>
                    <a:gd name="T80" fmla="*/ 86 w 338"/>
                    <a:gd name="T81" fmla="*/ 355 h 490"/>
                    <a:gd name="T82" fmla="*/ 44 w 338"/>
                    <a:gd name="T83" fmla="*/ 430 h 490"/>
                    <a:gd name="T84" fmla="*/ 11 w 338"/>
                    <a:gd name="T85" fmla="*/ 461 h 490"/>
                    <a:gd name="T86" fmla="*/ 62 w 338"/>
                    <a:gd name="T87" fmla="*/ 417 h 490"/>
                    <a:gd name="T88" fmla="*/ 130 w 338"/>
                    <a:gd name="T89" fmla="*/ 294 h 490"/>
                    <a:gd name="T90" fmla="*/ 150 w 338"/>
                    <a:gd name="T91" fmla="*/ 309 h 490"/>
                    <a:gd name="T92" fmla="*/ 171 w 338"/>
                    <a:gd name="T93" fmla="*/ 329 h 490"/>
                    <a:gd name="T94" fmla="*/ 207 w 338"/>
                    <a:gd name="T95" fmla="*/ 348 h 490"/>
                    <a:gd name="T96" fmla="*/ 261 w 338"/>
                    <a:gd name="T97" fmla="*/ 315 h 490"/>
                    <a:gd name="T98" fmla="*/ 273 w 338"/>
                    <a:gd name="T99" fmla="*/ 369 h 490"/>
                    <a:gd name="T100" fmla="*/ 326 w 338"/>
                    <a:gd name="T101" fmla="*/ 464 h 490"/>
                    <a:gd name="T102" fmla="*/ 313 w 338"/>
                    <a:gd name="T103" fmla="*/ 414 h 490"/>
                    <a:gd name="T104" fmla="*/ 292 w 338"/>
                    <a:gd name="T105" fmla="*/ 294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338" h="490">
                      <a:moveTo>
                        <a:pt x="292" y="294"/>
                      </a:moveTo>
                      <a:lnTo>
                        <a:pt x="290" y="287"/>
                      </a:lnTo>
                      <a:lnTo>
                        <a:pt x="282" y="288"/>
                      </a:lnTo>
                      <a:lnTo>
                        <a:pt x="270" y="294"/>
                      </a:lnTo>
                      <a:lnTo>
                        <a:pt x="262" y="301"/>
                      </a:lnTo>
                      <a:lnTo>
                        <a:pt x="262" y="298"/>
                      </a:lnTo>
                      <a:lnTo>
                        <a:pt x="262" y="296"/>
                      </a:lnTo>
                      <a:lnTo>
                        <a:pt x="262" y="294"/>
                      </a:lnTo>
                      <a:lnTo>
                        <a:pt x="262" y="291"/>
                      </a:lnTo>
                      <a:lnTo>
                        <a:pt x="252" y="305"/>
                      </a:lnTo>
                      <a:lnTo>
                        <a:pt x="242" y="315"/>
                      </a:lnTo>
                      <a:lnTo>
                        <a:pt x="231" y="320"/>
                      </a:lnTo>
                      <a:lnTo>
                        <a:pt x="222" y="323"/>
                      </a:lnTo>
                      <a:lnTo>
                        <a:pt x="213" y="321"/>
                      </a:lnTo>
                      <a:lnTo>
                        <a:pt x="205" y="318"/>
                      </a:lnTo>
                      <a:lnTo>
                        <a:pt x="197" y="313"/>
                      </a:lnTo>
                      <a:lnTo>
                        <a:pt x="191" y="308"/>
                      </a:lnTo>
                      <a:lnTo>
                        <a:pt x="197" y="306"/>
                      </a:lnTo>
                      <a:lnTo>
                        <a:pt x="205" y="305"/>
                      </a:lnTo>
                      <a:lnTo>
                        <a:pt x="212" y="303"/>
                      </a:lnTo>
                      <a:lnTo>
                        <a:pt x="221" y="300"/>
                      </a:lnTo>
                      <a:lnTo>
                        <a:pt x="229" y="295"/>
                      </a:lnTo>
                      <a:lnTo>
                        <a:pt x="237" y="291"/>
                      </a:lnTo>
                      <a:lnTo>
                        <a:pt x="244" y="287"/>
                      </a:lnTo>
                      <a:lnTo>
                        <a:pt x="251" y="282"/>
                      </a:lnTo>
                      <a:lnTo>
                        <a:pt x="253" y="272"/>
                      </a:lnTo>
                      <a:lnTo>
                        <a:pt x="256" y="265"/>
                      </a:lnTo>
                      <a:lnTo>
                        <a:pt x="260" y="259"/>
                      </a:lnTo>
                      <a:lnTo>
                        <a:pt x="267" y="255"/>
                      </a:lnTo>
                      <a:lnTo>
                        <a:pt x="277" y="249"/>
                      </a:lnTo>
                      <a:lnTo>
                        <a:pt x="288" y="238"/>
                      </a:lnTo>
                      <a:lnTo>
                        <a:pt x="295" y="228"/>
                      </a:lnTo>
                      <a:lnTo>
                        <a:pt x="298" y="219"/>
                      </a:lnTo>
                      <a:lnTo>
                        <a:pt x="294" y="210"/>
                      </a:lnTo>
                      <a:lnTo>
                        <a:pt x="288" y="199"/>
                      </a:lnTo>
                      <a:lnTo>
                        <a:pt x="282" y="189"/>
                      </a:lnTo>
                      <a:lnTo>
                        <a:pt x="276" y="179"/>
                      </a:lnTo>
                      <a:lnTo>
                        <a:pt x="272" y="168"/>
                      </a:lnTo>
                      <a:lnTo>
                        <a:pt x="267" y="159"/>
                      </a:lnTo>
                      <a:lnTo>
                        <a:pt x="266" y="151"/>
                      </a:lnTo>
                      <a:lnTo>
                        <a:pt x="267" y="144"/>
                      </a:lnTo>
                      <a:lnTo>
                        <a:pt x="261" y="140"/>
                      </a:lnTo>
                      <a:lnTo>
                        <a:pt x="257" y="138"/>
                      </a:lnTo>
                      <a:lnTo>
                        <a:pt x="252" y="137"/>
                      </a:lnTo>
                      <a:lnTo>
                        <a:pt x="250" y="135"/>
                      </a:lnTo>
                      <a:lnTo>
                        <a:pt x="245" y="130"/>
                      </a:lnTo>
                      <a:lnTo>
                        <a:pt x="244" y="121"/>
                      </a:lnTo>
                      <a:lnTo>
                        <a:pt x="245" y="115"/>
                      </a:lnTo>
                      <a:lnTo>
                        <a:pt x="245" y="115"/>
                      </a:lnTo>
                      <a:lnTo>
                        <a:pt x="236" y="107"/>
                      </a:lnTo>
                      <a:lnTo>
                        <a:pt x="227" y="101"/>
                      </a:lnTo>
                      <a:lnTo>
                        <a:pt x="219" y="98"/>
                      </a:lnTo>
                      <a:lnTo>
                        <a:pt x="213" y="96"/>
                      </a:lnTo>
                      <a:lnTo>
                        <a:pt x="208" y="92"/>
                      </a:lnTo>
                      <a:lnTo>
                        <a:pt x="207" y="89"/>
                      </a:lnTo>
                      <a:lnTo>
                        <a:pt x="209" y="84"/>
                      </a:lnTo>
                      <a:lnTo>
                        <a:pt x="215" y="76"/>
                      </a:lnTo>
                      <a:lnTo>
                        <a:pt x="205" y="75"/>
                      </a:lnTo>
                      <a:lnTo>
                        <a:pt x="199" y="76"/>
                      </a:lnTo>
                      <a:lnTo>
                        <a:pt x="197" y="79"/>
                      </a:lnTo>
                      <a:lnTo>
                        <a:pt x="197" y="84"/>
                      </a:lnTo>
                      <a:lnTo>
                        <a:pt x="198" y="91"/>
                      </a:lnTo>
                      <a:lnTo>
                        <a:pt x="200" y="99"/>
                      </a:lnTo>
                      <a:lnTo>
                        <a:pt x="203" y="107"/>
                      </a:lnTo>
                      <a:lnTo>
                        <a:pt x="203" y="117"/>
                      </a:lnTo>
                      <a:lnTo>
                        <a:pt x="205" y="130"/>
                      </a:lnTo>
                      <a:lnTo>
                        <a:pt x="211" y="135"/>
                      </a:lnTo>
                      <a:lnTo>
                        <a:pt x="219" y="137"/>
                      </a:lnTo>
                      <a:lnTo>
                        <a:pt x="228" y="140"/>
                      </a:lnTo>
                      <a:lnTo>
                        <a:pt x="236" y="149"/>
                      </a:lnTo>
                      <a:lnTo>
                        <a:pt x="244" y="159"/>
                      </a:lnTo>
                      <a:lnTo>
                        <a:pt x="250" y="170"/>
                      </a:lnTo>
                      <a:lnTo>
                        <a:pt x="251" y="184"/>
                      </a:lnTo>
                      <a:lnTo>
                        <a:pt x="251" y="192"/>
                      </a:lnTo>
                      <a:lnTo>
                        <a:pt x="250" y="200"/>
                      </a:lnTo>
                      <a:lnTo>
                        <a:pt x="247" y="207"/>
                      </a:lnTo>
                      <a:lnTo>
                        <a:pt x="244" y="214"/>
                      </a:lnTo>
                      <a:lnTo>
                        <a:pt x="244" y="217"/>
                      </a:lnTo>
                      <a:lnTo>
                        <a:pt x="244" y="220"/>
                      </a:lnTo>
                      <a:lnTo>
                        <a:pt x="242" y="221"/>
                      </a:lnTo>
                      <a:lnTo>
                        <a:pt x="239" y="222"/>
                      </a:lnTo>
                      <a:lnTo>
                        <a:pt x="247" y="225"/>
                      </a:lnTo>
                      <a:lnTo>
                        <a:pt x="252" y="227"/>
                      </a:lnTo>
                      <a:lnTo>
                        <a:pt x="256" y="232"/>
                      </a:lnTo>
                      <a:lnTo>
                        <a:pt x="258" y="236"/>
                      </a:lnTo>
                      <a:lnTo>
                        <a:pt x="257" y="240"/>
                      </a:lnTo>
                      <a:lnTo>
                        <a:pt x="253" y="242"/>
                      </a:lnTo>
                      <a:lnTo>
                        <a:pt x="249" y="242"/>
                      </a:lnTo>
                      <a:lnTo>
                        <a:pt x="244" y="241"/>
                      </a:lnTo>
                      <a:lnTo>
                        <a:pt x="241" y="241"/>
                      </a:lnTo>
                      <a:lnTo>
                        <a:pt x="237" y="242"/>
                      </a:lnTo>
                      <a:lnTo>
                        <a:pt x="235" y="245"/>
                      </a:lnTo>
                      <a:lnTo>
                        <a:pt x="232" y="248"/>
                      </a:lnTo>
                      <a:lnTo>
                        <a:pt x="230" y="250"/>
                      </a:lnTo>
                      <a:lnTo>
                        <a:pt x="227" y="255"/>
                      </a:lnTo>
                      <a:lnTo>
                        <a:pt x="221" y="260"/>
                      </a:lnTo>
                      <a:lnTo>
                        <a:pt x="215" y="266"/>
                      </a:lnTo>
                      <a:lnTo>
                        <a:pt x="207" y="271"/>
                      </a:lnTo>
                      <a:lnTo>
                        <a:pt x="199" y="275"/>
                      </a:lnTo>
                      <a:lnTo>
                        <a:pt x="192" y="278"/>
                      </a:lnTo>
                      <a:lnTo>
                        <a:pt x="184" y="276"/>
                      </a:lnTo>
                      <a:lnTo>
                        <a:pt x="176" y="270"/>
                      </a:lnTo>
                      <a:lnTo>
                        <a:pt x="173" y="258"/>
                      </a:lnTo>
                      <a:lnTo>
                        <a:pt x="174" y="247"/>
                      </a:lnTo>
                      <a:lnTo>
                        <a:pt x="175" y="238"/>
                      </a:lnTo>
                      <a:lnTo>
                        <a:pt x="177" y="234"/>
                      </a:lnTo>
                      <a:lnTo>
                        <a:pt x="177" y="229"/>
                      </a:lnTo>
                      <a:lnTo>
                        <a:pt x="176" y="227"/>
                      </a:lnTo>
                      <a:lnTo>
                        <a:pt x="174" y="225"/>
                      </a:lnTo>
                      <a:lnTo>
                        <a:pt x="171" y="222"/>
                      </a:lnTo>
                      <a:lnTo>
                        <a:pt x="171" y="218"/>
                      </a:lnTo>
                      <a:lnTo>
                        <a:pt x="171" y="212"/>
                      </a:lnTo>
                      <a:lnTo>
                        <a:pt x="173" y="205"/>
                      </a:lnTo>
                      <a:lnTo>
                        <a:pt x="175" y="206"/>
                      </a:lnTo>
                      <a:lnTo>
                        <a:pt x="179" y="207"/>
                      </a:lnTo>
                      <a:lnTo>
                        <a:pt x="184" y="208"/>
                      </a:lnTo>
                      <a:lnTo>
                        <a:pt x="189" y="210"/>
                      </a:lnTo>
                      <a:lnTo>
                        <a:pt x="181" y="203"/>
                      </a:lnTo>
                      <a:lnTo>
                        <a:pt x="176" y="193"/>
                      </a:lnTo>
                      <a:lnTo>
                        <a:pt x="174" y="185"/>
                      </a:lnTo>
                      <a:lnTo>
                        <a:pt x="173" y="179"/>
                      </a:lnTo>
                      <a:lnTo>
                        <a:pt x="171" y="174"/>
                      </a:lnTo>
                      <a:lnTo>
                        <a:pt x="170" y="172"/>
                      </a:lnTo>
                      <a:lnTo>
                        <a:pt x="167" y="169"/>
                      </a:lnTo>
                      <a:lnTo>
                        <a:pt x="164" y="169"/>
                      </a:lnTo>
                      <a:lnTo>
                        <a:pt x="162" y="169"/>
                      </a:lnTo>
                      <a:lnTo>
                        <a:pt x="159" y="169"/>
                      </a:lnTo>
                      <a:lnTo>
                        <a:pt x="156" y="168"/>
                      </a:lnTo>
                      <a:lnTo>
                        <a:pt x="155" y="166"/>
                      </a:lnTo>
                      <a:lnTo>
                        <a:pt x="150" y="169"/>
                      </a:lnTo>
                      <a:lnTo>
                        <a:pt x="147" y="176"/>
                      </a:lnTo>
                      <a:lnTo>
                        <a:pt x="148" y="183"/>
                      </a:lnTo>
                      <a:lnTo>
                        <a:pt x="150" y="188"/>
                      </a:lnTo>
                      <a:lnTo>
                        <a:pt x="151" y="189"/>
                      </a:lnTo>
                      <a:lnTo>
                        <a:pt x="152" y="191"/>
                      </a:lnTo>
                      <a:lnTo>
                        <a:pt x="152" y="193"/>
                      </a:lnTo>
                      <a:lnTo>
                        <a:pt x="151" y="199"/>
                      </a:lnTo>
                      <a:lnTo>
                        <a:pt x="151" y="202"/>
                      </a:lnTo>
                      <a:lnTo>
                        <a:pt x="148" y="204"/>
                      </a:lnTo>
                      <a:lnTo>
                        <a:pt x="146" y="205"/>
                      </a:lnTo>
                      <a:lnTo>
                        <a:pt x="143" y="205"/>
                      </a:lnTo>
                      <a:lnTo>
                        <a:pt x="140" y="210"/>
                      </a:lnTo>
                      <a:lnTo>
                        <a:pt x="138" y="214"/>
                      </a:lnTo>
                      <a:lnTo>
                        <a:pt x="135" y="219"/>
                      </a:lnTo>
                      <a:lnTo>
                        <a:pt x="128" y="223"/>
                      </a:lnTo>
                      <a:lnTo>
                        <a:pt x="128" y="228"/>
                      </a:lnTo>
                      <a:lnTo>
                        <a:pt x="128" y="233"/>
                      </a:lnTo>
                      <a:lnTo>
                        <a:pt x="126" y="237"/>
                      </a:lnTo>
                      <a:lnTo>
                        <a:pt x="125" y="241"/>
                      </a:lnTo>
                      <a:lnTo>
                        <a:pt x="122" y="235"/>
                      </a:lnTo>
                      <a:lnTo>
                        <a:pt x="118" y="229"/>
                      </a:lnTo>
                      <a:lnTo>
                        <a:pt x="113" y="222"/>
                      </a:lnTo>
                      <a:lnTo>
                        <a:pt x="107" y="214"/>
                      </a:lnTo>
                      <a:lnTo>
                        <a:pt x="100" y="206"/>
                      </a:lnTo>
                      <a:lnTo>
                        <a:pt x="93" y="198"/>
                      </a:lnTo>
                      <a:lnTo>
                        <a:pt x="86" y="188"/>
                      </a:lnTo>
                      <a:lnTo>
                        <a:pt x="80" y="179"/>
                      </a:lnTo>
                      <a:lnTo>
                        <a:pt x="71" y="152"/>
                      </a:lnTo>
                      <a:lnTo>
                        <a:pt x="70" y="119"/>
                      </a:lnTo>
                      <a:lnTo>
                        <a:pt x="77" y="82"/>
                      </a:lnTo>
                      <a:lnTo>
                        <a:pt x="95" y="48"/>
                      </a:lnTo>
                      <a:lnTo>
                        <a:pt x="93" y="44"/>
                      </a:lnTo>
                      <a:lnTo>
                        <a:pt x="87" y="38"/>
                      </a:lnTo>
                      <a:lnTo>
                        <a:pt x="82" y="31"/>
                      </a:lnTo>
                      <a:lnTo>
                        <a:pt x="77" y="24"/>
                      </a:lnTo>
                      <a:lnTo>
                        <a:pt x="78" y="21"/>
                      </a:lnTo>
                      <a:lnTo>
                        <a:pt x="79" y="16"/>
                      </a:lnTo>
                      <a:lnTo>
                        <a:pt x="82" y="13"/>
                      </a:lnTo>
                      <a:lnTo>
                        <a:pt x="83" y="8"/>
                      </a:lnTo>
                      <a:lnTo>
                        <a:pt x="83" y="6"/>
                      </a:lnTo>
                      <a:lnTo>
                        <a:pt x="82" y="3"/>
                      </a:lnTo>
                      <a:lnTo>
                        <a:pt x="80" y="2"/>
                      </a:lnTo>
                      <a:lnTo>
                        <a:pt x="79" y="0"/>
                      </a:lnTo>
                      <a:lnTo>
                        <a:pt x="76" y="3"/>
                      </a:lnTo>
                      <a:lnTo>
                        <a:pt x="72" y="9"/>
                      </a:lnTo>
                      <a:lnTo>
                        <a:pt x="69" y="15"/>
                      </a:lnTo>
                      <a:lnTo>
                        <a:pt x="67" y="19"/>
                      </a:lnTo>
                      <a:lnTo>
                        <a:pt x="67" y="24"/>
                      </a:lnTo>
                      <a:lnTo>
                        <a:pt x="69" y="32"/>
                      </a:lnTo>
                      <a:lnTo>
                        <a:pt x="70" y="40"/>
                      </a:lnTo>
                      <a:lnTo>
                        <a:pt x="71" y="47"/>
                      </a:lnTo>
                      <a:lnTo>
                        <a:pt x="65" y="59"/>
                      </a:lnTo>
                      <a:lnTo>
                        <a:pt x="61" y="75"/>
                      </a:lnTo>
                      <a:lnTo>
                        <a:pt x="58" y="92"/>
                      </a:lnTo>
                      <a:lnTo>
                        <a:pt x="57" y="109"/>
                      </a:lnTo>
                      <a:lnTo>
                        <a:pt x="54" y="122"/>
                      </a:lnTo>
                      <a:lnTo>
                        <a:pt x="47" y="128"/>
                      </a:lnTo>
                      <a:lnTo>
                        <a:pt x="40" y="129"/>
                      </a:lnTo>
                      <a:lnTo>
                        <a:pt x="35" y="126"/>
                      </a:lnTo>
                      <a:lnTo>
                        <a:pt x="44" y="157"/>
                      </a:lnTo>
                      <a:lnTo>
                        <a:pt x="54" y="183"/>
                      </a:lnTo>
                      <a:lnTo>
                        <a:pt x="63" y="202"/>
                      </a:lnTo>
                      <a:lnTo>
                        <a:pt x="69" y="211"/>
                      </a:lnTo>
                      <a:lnTo>
                        <a:pt x="71" y="214"/>
                      </a:lnTo>
                      <a:lnTo>
                        <a:pt x="76" y="220"/>
                      </a:lnTo>
                      <a:lnTo>
                        <a:pt x="82" y="227"/>
                      </a:lnTo>
                      <a:lnTo>
                        <a:pt x="87" y="235"/>
                      </a:lnTo>
                      <a:lnTo>
                        <a:pt x="93" y="245"/>
                      </a:lnTo>
                      <a:lnTo>
                        <a:pt x="100" y="256"/>
                      </a:lnTo>
                      <a:lnTo>
                        <a:pt x="107" y="266"/>
                      </a:lnTo>
                      <a:lnTo>
                        <a:pt x="114" y="278"/>
                      </a:lnTo>
                      <a:lnTo>
                        <a:pt x="111" y="291"/>
                      </a:lnTo>
                      <a:lnTo>
                        <a:pt x="106" y="310"/>
                      </a:lnTo>
                      <a:lnTo>
                        <a:pt x="97" y="332"/>
                      </a:lnTo>
                      <a:lnTo>
                        <a:pt x="86" y="355"/>
                      </a:lnTo>
                      <a:lnTo>
                        <a:pt x="75" y="377"/>
                      </a:lnTo>
                      <a:lnTo>
                        <a:pt x="64" y="397"/>
                      </a:lnTo>
                      <a:lnTo>
                        <a:pt x="54" y="414"/>
                      </a:lnTo>
                      <a:lnTo>
                        <a:pt x="47" y="425"/>
                      </a:lnTo>
                      <a:lnTo>
                        <a:pt x="44" y="430"/>
                      </a:lnTo>
                      <a:lnTo>
                        <a:pt x="38" y="436"/>
                      </a:lnTo>
                      <a:lnTo>
                        <a:pt x="32" y="442"/>
                      </a:lnTo>
                      <a:lnTo>
                        <a:pt x="25" y="449"/>
                      </a:lnTo>
                      <a:lnTo>
                        <a:pt x="18" y="455"/>
                      </a:lnTo>
                      <a:lnTo>
                        <a:pt x="11" y="461"/>
                      </a:lnTo>
                      <a:lnTo>
                        <a:pt x="5" y="467"/>
                      </a:lnTo>
                      <a:lnTo>
                        <a:pt x="0" y="470"/>
                      </a:lnTo>
                      <a:lnTo>
                        <a:pt x="22" y="455"/>
                      </a:lnTo>
                      <a:lnTo>
                        <a:pt x="42" y="437"/>
                      </a:lnTo>
                      <a:lnTo>
                        <a:pt x="62" y="417"/>
                      </a:lnTo>
                      <a:lnTo>
                        <a:pt x="80" y="395"/>
                      </a:lnTo>
                      <a:lnTo>
                        <a:pt x="97" y="371"/>
                      </a:lnTo>
                      <a:lnTo>
                        <a:pt x="110" y="347"/>
                      </a:lnTo>
                      <a:lnTo>
                        <a:pt x="122" y="320"/>
                      </a:lnTo>
                      <a:lnTo>
                        <a:pt x="130" y="294"/>
                      </a:lnTo>
                      <a:lnTo>
                        <a:pt x="132" y="297"/>
                      </a:lnTo>
                      <a:lnTo>
                        <a:pt x="137" y="300"/>
                      </a:lnTo>
                      <a:lnTo>
                        <a:pt x="141" y="303"/>
                      </a:lnTo>
                      <a:lnTo>
                        <a:pt x="145" y="306"/>
                      </a:lnTo>
                      <a:lnTo>
                        <a:pt x="150" y="309"/>
                      </a:lnTo>
                      <a:lnTo>
                        <a:pt x="155" y="310"/>
                      </a:lnTo>
                      <a:lnTo>
                        <a:pt x="161" y="312"/>
                      </a:lnTo>
                      <a:lnTo>
                        <a:pt x="166" y="315"/>
                      </a:lnTo>
                      <a:lnTo>
                        <a:pt x="168" y="321"/>
                      </a:lnTo>
                      <a:lnTo>
                        <a:pt x="171" y="329"/>
                      </a:lnTo>
                      <a:lnTo>
                        <a:pt x="177" y="338"/>
                      </a:lnTo>
                      <a:lnTo>
                        <a:pt x="184" y="343"/>
                      </a:lnTo>
                      <a:lnTo>
                        <a:pt x="189" y="346"/>
                      </a:lnTo>
                      <a:lnTo>
                        <a:pt x="197" y="347"/>
                      </a:lnTo>
                      <a:lnTo>
                        <a:pt x="207" y="348"/>
                      </a:lnTo>
                      <a:lnTo>
                        <a:pt x="220" y="347"/>
                      </a:lnTo>
                      <a:lnTo>
                        <a:pt x="231" y="343"/>
                      </a:lnTo>
                      <a:lnTo>
                        <a:pt x="243" y="338"/>
                      </a:lnTo>
                      <a:lnTo>
                        <a:pt x="253" y="328"/>
                      </a:lnTo>
                      <a:lnTo>
                        <a:pt x="261" y="315"/>
                      </a:lnTo>
                      <a:lnTo>
                        <a:pt x="266" y="323"/>
                      </a:lnTo>
                      <a:lnTo>
                        <a:pt x="270" y="333"/>
                      </a:lnTo>
                      <a:lnTo>
                        <a:pt x="270" y="344"/>
                      </a:lnTo>
                      <a:lnTo>
                        <a:pt x="266" y="355"/>
                      </a:lnTo>
                      <a:lnTo>
                        <a:pt x="273" y="369"/>
                      </a:lnTo>
                      <a:lnTo>
                        <a:pt x="282" y="386"/>
                      </a:lnTo>
                      <a:lnTo>
                        <a:pt x="294" y="406"/>
                      </a:lnTo>
                      <a:lnTo>
                        <a:pt x="305" y="426"/>
                      </a:lnTo>
                      <a:lnTo>
                        <a:pt x="317" y="446"/>
                      </a:lnTo>
                      <a:lnTo>
                        <a:pt x="326" y="464"/>
                      </a:lnTo>
                      <a:lnTo>
                        <a:pt x="334" y="479"/>
                      </a:lnTo>
                      <a:lnTo>
                        <a:pt x="338" y="490"/>
                      </a:lnTo>
                      <a:lnTo>
                        <a:pt x="330" y="465"/>
                      </a:lnTo>
                      <a:lnTo>
                        <a:pt x="322" y="440"/>
                      </a:lnTo>
                      <a:lnTo>
                        <a:pt x="313" y="414"/>
                      </a:lnTo>
                      <a:lnTo>
                        <a:pt x="304" y="388"/>
                      </a:lnTo>
                      <a:lnTo>
                        <a:pt x="296" y="362"/>
                      </a:lnTo>
                      <a:lnTo>
                        <a:pt x="291" y="338"/>
                      </a:lnTo>
                      <a:lnTo>
                        <a:pt x="290" y="315"/>
                      </a:lnTo>
                      <a:lnTo>
                        <a:pt x="292" y="294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97" name="Freeform 73"/>
                <p:cNvSpPr>
                  <a:spLocks/>
                </p:cNvSpPr>
                <p:nvPr/>
              </p:nvSpPr>
              <p:spPr bwMode="auto">
                <a:xfrm>
                  <a:off x="1491" y="3223"/>
                  <a:ext cx="139" cy="22"/>
                </a:xfrm>
                <a:custGeom>
                  <a:avLst/>
                  <a:gdLst>
                    <a:gd name="T0" fmla="*/ 132 w 278"/>
                    <a:gd name="T1" fmla="*/ 1 h 44"/>
                    <a:gd name="T2" fmla="*/ 144 w 278"/>
                    <a:gd name="T3" fmla="*/ 2 h 44"/>
                    <a:gd name="T4" fmla="*/ 158 w 278"/>
                    <a:gd name="T5" fmla="*/ 2 h 44"/>
                    <a:gd name="T6" fmla="*/ 174 w 278"/>
                    <a:gd name="T7" fmla="*/ 3 h 44"/>
                    <a:gd name="T8" fmla="*/ 189 w 278"/>
                    <a:gd name="T9" fmla="*/ 2 h 44"/>
                    <a:gd name="T10" fmla="*/ 203 w 278"/>
                    <a:gd name="T11" fmla="*/ 2 h 44"/>
                    <a:gd name="T12" fmla="*/ 216 w 278"/>
                    <a:gd name="T13" fmla="*/ 2 h 44"/>
                    <a:gd name="T14" fmla="*/ 226 w 278"/>
                    <a:gd name="T15" fmla="*/ 1 h 44"/>
                    <a:gd name="T16" fmla="*/ 233 w 278"/>
                    <a:gd name="T17" fmla="*/ 1 h 44"/>
                    <a:gd name="T18" fmla="*/ 241 w 278"/>
                    <a:gd name="T19" fmla="*/ 0 h 44"/>
                    <a:gd name="T20" fmla="*/ 249 w 278"/>
                    <a:gd name="T21" fmla="*/ 0 h 44"/>
                    <a:gd name="T22" fmla="*/ 255 w 278"/>
                    <a:gd name="T23" fmla="*/ 0 h 44"/>
                    <a:gd name="T24" fmla="*/ 260 w 278"/>
                    <a:gd name="T25" fmla="*/ 1 h 44"/>
                    <a:gd name="T26" fmla="*/ 265 w 278"/>
                    <a:gd name="T27" fmla="*/ 2 h 44"/>
                    <a:gd name="T28" fmla="*/ 272 w 278"/>
                    <a:gd name="T29" fmla="*/ 6 h 44"/>
                    <a:gd name="T30" fmla="*/ 276 w 278"/>
                    <a:gd name="T31" fmla="*/ 9 h 44"/>
                    <a:gd name="T32" fmla="*/ 278 w 278"/>
                    <a:gd name="T33" fmla="*/ 17 h 44"/>
                    <a:gd name="T34" fmla="*/ 278 w 278"/>
                    <a:gd name="T35" fmla="*/ 25 h 44"/>
                    <a:gd name="T36" fmla="*/ 275 w 278"/>
                    <a:gd name="T37" fmla="*/ 33 h 44"/>
                    <a:gd name="T38" fmla="*/ 266 w 278"/>
                    <a:gd name="T39" fmla="*/ 39 h 44"/>
                    <a:gd name="T40" fmla="*/ 254 w 278"/>
                    <a:gd name="T41" fmla="*/ 43 h 44"/>
                    <a:gd name="T42" fmla="*/ 246 w 278"/>
                    <a:gd name="T43" fmla="*/ 44 h 44"/>
                    <a:gd name="T44" fmla="*/ 238 w 278"/>
                    <a:gd name="T45" fmla="*/ 44 h 44"/>
                    <a:gd name="T46" fmla="*/ 228 w 278"/>
                    <a:gd name="T47" fmla="*/ 44 h 44"/>
                    <a:gd name="T48" fmla="*/ 219 w 278"/>
                    <a:gd name="T49" fmla="*/ 43 h 44"/>
                    <a:gd name="T50" fmla="*/ 211 w 278"/>
                    <a:gd name="T51" fmla="*/ 41 h 44"/>
                    <a:gd name="T52" fmla="*/ 203 w 278"/>
                    <a:gd name="T53" fmla="*/ 39 h 44"/>
                    <a:gd name="T54" fmla="*/ 196 w 278"/>
                    <a:gd name="T55" fmla="*/ 37 h 44"/>
                    <a:gd name="T56" fmla="*/ 190 w 278"/>
                    <a:gd name="T57" fmla="*/ 35 h 44"/>
                    <a:gd name="T58" fmla="*/ 187 w 278"/>
                    <a:gd name="T59" fmla="*/ 32 h 44"/>
                    <a:gd name="T60" fmla="*/ 182 w 278"/>
                    <a:gd name="T61" fmla="*/ 30 h 44"/>
                    <a:gd name="T62" fmla="*/ 177 w 278"/>
                    <a:gd name="T63" fmla="*/ 26 h 44"/>
                    <a:gd name="T64" fmla="*/ 169 w 278"/>
                    <a:gd name="T65" fmla="*/ 24 h 44"/>
                    <a:gd name="T66" fmla="*/ 158 w 278"/>
                    <a:gd name="T67" fmla="*/ 21 h 44"/>
                    <a:gd name="T68" fmla="*/ 145 w 278"/>
                    <a:gd name="T69" fmla="*/ 20 h 44"/>
                    <a:gd name="T70" fmla="*/ 131 w 278"/>
                    <a:gd name="T71" fmla="*/ 17 h 44"/>
                    <a:gd name="T72" fmla="*/ 112 w 278"/>
                    <a:gd name="T73" fmla="*/ 17 h 44"/>
                    <a:gd name="T74" fmla="*/ 102 w 278"/>
                    <a:gd name="T75" fmla="*/ 17 h 44"/>
                    <a:gd name="T76" fmla="*/ 90 w 278"/>
                    <a:gd name="T77" fmla="*/ 18 h 44"/>
                    <a:gd name="T78" fmla="*/ 79 w 278"/>
                    <a:gd name="T79" fmla="*/ 18 h 44"/>
                    <a:gd name="T80" fmla="*/ 65 w 278"/>
                    <a:gd name="T81" fmla="*/ 20 h 44"/>
                    <a:gd name="T82" fmla="*/ 51 w 278"/>
                    <a:gd name="T83" fmla="*/ 22 h 44"/>
                    <a:gd name="T84" fmla="*/ 35 w 278"/>
                    <a:gd name="T85" fmla="*/ 24 h 44"/>
                    <a:gd name="T86" fmla="*/ 19 w 278"/>
                    <a:gd name="T87" fmla="*/ 26 h 44"/>
                    <a:gd name="T88" fmla="*/ 0 w 278"/>
                    <a:gd name="T89" fmla="*/ 30 h 44"/>
                    <a:gd name="T90" fmla="*/ 7 w 278"/>
                    <a:gd name="T91" fmla="*/ 26 h 44"/>
                    <a:gd name="T92" fmla="*/ 14 w 278"/>
                    <a:gd name="T93" fmla="*/ 22 h 44"/>
                    <a:gd name="T94" fmla="*/ 20 w 278"/>
                    <a:gd name="T95" fmla="*/ 18 h 44"/>
                    <a:gd name="T96" fmla="*/ 27 w 278"/>
                    <a:gd name="T97" fmla="*/ 15 h 44"/>
                    <a:gd name="T98" fmla="*/ 33 w 278"/>
                    <a:gd name="T99" fmla="*/ 13 h 44"/>
                    <a:gd name="T100" fmla="*/ 38 w 278"/>
                    <a:gd name="T101" fmla="*/ 10 h 44"/>
                    <a:gd name="T102" fmla="*/ 44 w 278"/>
                    <a:gd name="T103" fmla="*/ 9 h 44"/>
                    <a:gd name="T104" fmla="*/ 48 w 278"/>
                    <a:gd name="T105" fmla="*/ 8 h 44"/>
                    <a:gd name="T106" fmla="*/ 53 w 278"/>
                    <a:gd name="T107" fmla="*/ 8 h 44"/>
                    <a:gd name="T108" fmla="*/ 61 w 278"/>
                    <a:gd name="T109" fmla="*/ 7 h 44"/>
                    <a:gd name="T110" fmla="*/ 73 w 278"/>
                    <a:gd name="T111" fmla="*/ 6 h 44"/>
                    <a:gd name="T112" fmla="*/ 84 w 278"/>
                    <a:gd name="T113" fmla="*/ 5 h 44"/>
                    <a:gd name="T114" fmla="*/ 98 w 278"/>
                    <a:gd name="T115" fmla="*/ 3 h 44"/>
                    <a:gd name="T116" fmla="*/ 111 w 278"/>
                    <a:gd name="T117" fmla="*/ 2 h 44"/>
                    <a:gd name="T118" fmla="*/ 122 w 278"/>
                    <a:gd name="T119" fmla="*/ 1 h 44"/>
                    <a:gd name="T120" fmla="*/ 132 w 278"/>
                    <a:gd name="T121" fmla="*/ 1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78" h="44">
                      <a:moveTo>
                        <a:pt x="132" y="1"/>
                      </a:moveTo>
                      <a:lnTo>
                        <a:pt x="144" y="2"/>
                      </a:lnTo>
                      <a:lnTo>
                        <a:pt x="158" y="2"/>
                      </a:lnTo>
                      <a:lnTo>
                        <a:pt x="174" y="3"/>
                      </a:lnTo>
                      <a:lnTo>
                        <a:pt x="189" y="2"/>
                      </a:lnTo>
                      <a:lnTo>
                        <a:pt x="203" y="2"/>
                      </a:lnTo>
                      <a:lnTo>
                        <a:pt x="216" y="2"/>
                      </a:lnTo>
                      <a:lnTo>
                        <a:pt x="226" y="1"/>
                      </a:lnTo>
                      <a:lnTo>
                        <a:pt x="233" y="1"/>
                      </a:lnTo>
                      <a:lnTo>
                        <a:pt x="241" y="0"/>
                      </a:lnTo>
                      <a:lnTo>
                        <a:pt x="249" y="0"/>
                      </a:lnTo>
                      <a:lnTo>
                        <a:pt x="255" y="0"/>
                      </a:lnTo>
                      <a:lnTo>
                        <a:pt x="260" y="1"/>
                      </a:lnTo>
                      <a:lnTo>
                        <a:pt x="265" y="2"/>
                      </a:lnTo>
                      <a:lnTo>
                        <a:pt x="272" y="6"/>
                      </a:lnTo>
                      <a:lnTo>
                        <a:pt x="276" y="9"/>
                      </a:lnTo>
                      <a:lnTo>
                        <a:pt x="278" y="17"/>
                      </a:lnTo>
                      <a:lnTo>
                        <a:pt x="278" y="25"/>
                      </a:lnTo>
                      <a:lnTo>
                        <a:pt x="275" y="33"/>
                      </a:lnTo>
                      <a:lnTo>
                        <a:pt x="266" y="39"/>
                      </a:lnTo>
                      <a:lnTo>
                        <a:pt x="254" y="43"/>
                      </a:lnTo>
                      <a:lnTo>
                        <a:pt x="246" y="44"/>
                      </a:lnTo>
                      <a:lnTo>
                        <a:pt x="238" y="44"/>
                      </a:lnTo>
                      <a:lnTo>
                        <a:pt x="228" y="44"/>
                      </a:lnTo>
                      <a:lnTo>
                        <a:pt x="219" y="43"/>
                      </a:lnTo>
                      <a:lnTo>
                        <a:pt x="211" y="41"/>
                      </a:lnTo>
                      <a:lnTo>
                        <a:pt x="203" y="39"/>
                      </a:lnTo>
                      <a:lnTo>
                        <a:pt x="196" y="37"/>
                      </a:lnTo>
                      <a:lnTo>
                        <a:pt x="190" y="35"/>
                      </a:lnTo>
                      <a:lnTo>
                        <a:pt x="187" y="32"/>
                      </a:lnTo>
                      <a:lnTo>
                        <a:pt x="182" y="30"/>
                      </a:lnTo>
                      <a:lnTo>
                        <a:pt x="177" y="26"/>
                      </a:lnTo>
                      <a:lnTo>
                        <a:pt x="169" y="24"/>
                      </a:lnTo>
                      <a:lnTo>
                        <a:pt x="158" y="21"/>
                      </a:lnTo>
                      <a:lnTo>
                        <a:pt x="145" y="20"/>
                      </a:lnTo>
                      <a:lnTo>
                        <a:pt x="131" y="17"/>
                      </a:lnTo>
                      <a:lnTo>
                        <a:pt x="112" y="17"/>
                      </a:lnTo>
                      <a:lnTo>
                        <a:pt x="102" y="17"/>
                      </a:lnTo>
                      <a:lnTo>
                        <a:pt x="90" y="18"/>
                      </a:lnTo>
                      <a:lnTo>
                        <a:pt x="79" y="18"/>
                      </a:lnTo>
                      <a:lnTo>
                        <a:pt x="65" y="20"/>
                      </a:lnTo>
                      <a:lnTo>
                        <a:pt x="51" y="22"/>
                      </a:lnTo>
                      <a:lnTo>
                        <a:pt x="35" y="24"/>
                      </a:lnTo>
                      <a:lnTo>
                        <a:pt x="19" y="26"/>
                      </a:lnTo>
                      <a:lnTo>
                        <a:pt x="0" y="30"/>
                      </a:lnTo>
                      <a:lnTo>
                        <a:pt x="7" y="26"/>
                      </a:lnTo>
                      <a:lnTo>
                        <a:pt x="14" y="22"/>
                      </a:lnTo>
                      <a:lnTo>
                        <a:pt x="20" y="18"/>
                      </a:lnTo>
                      <a:lnTo>
                        <a:pt x="27" y="15"/>
                      </a:lnTo>
                      <a:lnTo>
                        <a:pt x="33" y="13"/>
                      </a:lnTo>
                      <a:lnTo>
                        <a:pt x="38" y="10"/>
                      </a:lnTo>
                      <a:lnTo>
                        <a:pt x="44" y="9"/>
                      </a:lnTo>
                      <a:lnTo>
                        <a:pt x="48" y="8"/>
                      </a:lnTo>
                      <a:lnTo>
                        <a:pt x="53" y="8"/>
                      </a:lnTo>
                      <a:lnTo>
                        <a:pt x="61" y="7"/>
                      </a:lnTo>
                      <a:lnTo>
                        <a:pt x="73" y="6"/>
                      </a:lnTo>
                      <a:lnTo>
                        <a:pt x="84" y="5"/>
                      </a:lnTo>
                      <a:lnTo>
                        <a:pt x="98" y="3"/>
                      </a:lnTo>
                      <a:lnTo>
                        <a:pt x="111" y="2"/>
                      </a:lnTo>
                      <a:lnTo>
                        <a:pt x="122" y="1"/>
                      </a:lnTo>
                      <a:lnTo>
                        <a:pt x="132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98" name="Freeform 74"/>
                <p:cNvSpPr>
                  <a:spLocks/>
                </p:cNvSpPr>
                <p:nvPr/>
              </p:nvSpPr>
              <p:spPr bwMode="auto">
                <a:xfrm>
                  <a:off x="1706" y="3229"/>
                  <a:ext cx="50" cy="25"/>
                </a:xfrm>
                <a:custGeom>
                  <a:avLst/>
                  <a:gdLst>
                    <a:gd name="T0" fmla="*/ 7 w 100"/>
                    <a:gd name="T1" fmla="*/ 23 h 51"/>
                    <a:gd name="T2" fmla="*/ 12 w 100"/>
                    <a:gd name="T3" fmla="*/ 19 h 51"/>
                    <a:gd name="T4" fmla="*/ 16 w 100"/>
                    <a:gd name="T5" fmla="*/ 16 h 51"/>
                    <a:gd name="T6" fmla="*/ 23 w 100"/>
                    <a:gd name="T7" fmla="*/ 14 h 51"/>
                    <a:gd name="T8" fmla="*/ 30 w 100"/>
                    <a:gd name="T9" fmla="*/ 13 h 51"/>
                    <a:gd name="T10" fmla="*/ 38 w 100"/>
                    <a:gd name="T11" fmla="*/ 12 h 51"/>
                    <a:gd name="T12" fmla="*/ 45 w 100"/>
                    <a:gd name="T13" fmla="*/ 12 h 51"/>
                    <a:gd name="T14" fmla="*/ 53 w 100"/>
                    <a:gd name="T15" fmla="*/ 11 h 51"/>
                    <a:gd name="T16" fmla="*/ 60 w 100"/>
                    <a:gd name="T17" fmla="*/ 10 h 51"/>
                    <a:gd name="T18" fmla="*/ 67 w 100"/>
                    <a:gd name="T19" fmla="*/ 8 h 51"/>
                    <a:gd name="T20" fmla="*/ 76 w 100"/>
                    <a:gd name="T21" fmla="*/ 6 h 51"/>
                    <a:gd name="T22" fmla="*/ 84 w 100"/>
                    <a:gd name="T23" fmla="*/ 4 h 51"/>
                    <a:gd name="T24" fmla="*/ 92 w 100"/>
                    <a:gd name="T25" fmla="*/ 0 h 51"/>
                    <a:gd name="T26" fmla="*/ 98 w 100"/>
                    <a:gd name="T27" fmla="*/ 10 h 51"/>
                    <a:gd name="T28" fmla="*/ 100 w 100"/>
                    <a:gd name="T29" fmla="*/ 22 h 51"/>
                    <a:gd name="T30" fmla="*/ 100 w 100"/>
                    <a:gd name="T31" fmla="*/ 35 h 51"/>
                    <a:gd name="T32" fmla="*/ 95 w 100"/>
                    <a:gd name="T33" fmla="*/ 46 h 51"/>
                    <a:gd name="T34" fmla="*/ 86 w 100"/>
                    <a:gd name="T35" fmla="*/ 46 h 51"/>
                    <a:gd name="T36" fmla="*/ 76 w 100"/>
                    <a:gd name="T37" fmla="*/ 44 h 51"/>
                    <a:gd name="T38" fmla="*/ 68 w 100"/>
                    <a:gd name="T39" fmla="*/ 41 h 51"/>
                    <a:gd name="T40" fmla="*/ 61 w 100"/>
                    <a:gd name="T41" fmla="*/ 38 h 51"/>
                    <a:gd name="T42" fmla="*/ 57 w 100"/>
                    <a:gd name="T43" fmla="*/ 36 h 51"/>
                    <a:gd name="T44" fmla="*/ 51 w 100"/>
                    <a:gd name="T45" fmla="*/ 34 h 51"/>
                    <a:gd name="T46" fmla="*/ 42 w 100"/>
                    <a:gd name="T47" fmla="*/ 33 h 51"/>
                    <a:gd name="T48" fmla="*/ 32 w 100"/>
                    <a:gd name="T49" fmla="*/ 34 h 51"/>
                    <a:gd name="T50" fmla="*/ 27 w 100"/>
                    <a:gd name="T51" fmla="*/ 35 h 51"/>
                    <a:gd name="T52" fmla="*/ 22 w 100"/>
                    <a:gd name="T53" fmla="*/ 38 h 51"/>
                    <a:gd name="T54" fmla="*/ 16 w 100"/>
                    <a:gd name="T55" fmla="*/ 44 h 51"/>
                    <a:gd name="T56" fmla="*/ 10 w 100"/>
                    <a:gd name="T57" fmla="*/ 51 h 51"/>
                    <a:gd name="T58" fmla="*/ 8 w 100"/>
                    <a:gd name="T59" fmla="*/ 45 h 51"/>
                    <a:gd name="T60" fmla="*/ 4 w 100"/>
                    <a:gd name="T61" fmla="*/ 38 h 51"/>
                    <a:gd name="T62" fmla="*/ 0 w 100"/>
                    <a:gd name="T63" fmla="*/ 33 h 51"/>
                    <a:gd name="T64" fmla="*/ 7 w 100"/>
                    <a:gd name="T65" fmla="*/ 23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0" h="51">
                      <a:moveTo>
                        <a:pt x="7" y="23"/>
                      </a:moveTo>
                      <a:lnTo>
                        <a:pt x="12" y="19"/>
                      </a:lnTo>
                      <a:lnTo>
                        <a:pt x="16" y="16"/>
                      </a:lnTo>
                      <a:lnTo>
                        <a:pt x="23" y="14"/>
                      </a:lnTo>
                      <a:lnTo>
                        <a:pt x="30" y="13"/>
                      </a:lnTo>
                      <a:lnTo>
                        <a:pt x="38" y="12"/>
                      </a:lnTo>
                      <a:lnTo>
                        <a:pt x="45" y="12"/>
                      </a:lnTo>
                      <a:lnTo>
                        <a:pt x="53" y="11"/>
                      </a:lnTo>
                      <a:lnTo>
                        <a:pt x="60" y="10"/>
                      </a:lnTo>
                      <a:lnTo>
                        <a:pt x="67" y="8"/>
                      </a:lnTo>
                      <a:lnTo>
                        <a:pt x="76" y="6"/>
                      </a:lnTo>
                      <a:lnTo>
                        <a:pt x="84" y="4"/>
                      </a:lnTo>
                      <a:lnTo>
                        <a:pt x="92" y="0"/>
                      </a:lnTo>
                      <a:lnTo>
                        <a:pt x="98" y="10"/>
                      </a:lnTo>
                      <a:lnTo>
                        <a:pt x="100" y="22"/>
                      </a:lnTo>
                      <a:lnTo>
                        <a:pt x="100" y="35"/>
                      </a:lnTo>
                      <a:lnTo>
                        <a:pt x="95" y="46"/>
                      </a:lnTo>
                      <a:lnTo>
                        <a:pt x="86" y="46"/>
                      </a:lnTo>
                      <a:lnTo>
                        <a:pt x="76" y="44"/>
                      </a:lnTo>
                      <a:lnTo>
                        <a:pt x="68" y="41"/>
                      </a:lnTo>
                      <a:lnTo>
                        <a:pt x="61" y="38"/>
                      </a:lnTo>
                      <a:lnTo>
                        <a:pt x="57" y="36"/>
                      </a:lnTo>
                      <a:lnTo>
                        <a:pt x="51" y="34"/>
                      </a:lnTo>
                      <a:lnTo>
                        <a:pt x="42" y="33"/>
                      </a:lnTo>
                      <a:lnTo>
                        <a:pt x="32" y="34"/>
                      </a:lnTo>
                      <a:lnTo>
                        <a:pt x="27" y="35"/>
                      </a:lnTo>
                      <a:lnTo>
                        <a:pt x="22" y="38"/>
                      </a:lnTo>
                      <a:lnTo>
                        <a:pt x="16" y="44"/>
                      </a:lnTo>
                      <a:lnTo>
                        <a:pt x="10" y="51"/>
                      </a:lnTo>
                      <a:lnTo>
                        <a:pt x="8" y="45"/>
                      </a:lnTo>
                      <a:lnTo>
                        <a:pt x="4" y="38"/>
                      </a:lnTo>
                      <a:lnTo>
                        <a:pt x="0" y="33"/>
                      </a:lnTo>
                      <a:lnTo>
                        <a:pt x="7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499" name="Freeform 75"/>
                <p:cNvSpPr>
                  <a:spLocks/>
                </p:cNvSpPr>
                <p:nvPr/>
              </p:nvSpPr>
              <p:spPr bwMode="auto">
                <a:xfrm>
                  <a:off x="1479" y="3239"/>
                  <a:ext cx="36" cy="10"/>
                </a:xfrm>
                <a:custGeom>
                  <a:avLst/>
                  <a:gdLst>
                    <a:gd name="T0" fmla="*/ 0 w 73"/>
                    <a:gd name="T1" fmla="*/ 20 h 20"/>
                    <a:gd name="T2" fmla="*/ 5 w 73"/>
                    <a:gd name="T3" fmla="*/ 16 h 20"/>
                    <a:gd name="T4" fmla="*/ 10 w 73"/>
                    <a:gd name="T5" fmla="*/ 14 h 20"/>
                    <a:gd name="T6" fmla="*/ 16 w 73"/>
                    <a:gd name="T7" fmla="*/ 10 h 20"/>
                    <a:gd name="T8" fmla="*/ 23 w 73"/>
                    <a:gd name="T9" fmla="*/ 7 h 20"/>
                    <a:gd name="T10" fmla="*/ 29 w 73"/>
                    <a:gd name="T11" fmla="*/ 4 h 20"/>
                    <a:gd name="T12" fmla="*/ 35 w 73"/>
                    <a:gd name="T13" fmla="*/ 1 h 20"/>
                    <a:gd name="T14" fmla="*/ 39 w 73"/>
                    <a:gd name="T15" fmla="*/ 1 h 20"/>
                    <a:gd name="T16" fmla="*/ 44 w 73"/>
                    <a:gd name="T17" fmla="*/ 1 h 20"/>
                    <a:gd name="T18" fmla="*/ 51 w 73"/>
                    <a:gd name="T19" fmla="*/ 2 h 20"/>
                    <a:gd name="T20" fmla="*/ 59 w 73"/>
                    <a:gd name="T21" fmla="*/ 2 h 20"/>
                    <a:gd name="T22" fmla="*/ 66 w 73"/>
                    <a:gd name="T23" fmla="*/ 1 h 20"/>
                    <a:gd name="T24" fmla="*/ 73 w 73"/>
                    <a:gd name="T25" fmla="*/ 0 h 20"/>
                    <a:gd name="T26" fmla="*/ 68 w 73"/>
                    <a:gd name="T27" fmla="*/ 1 h 20"/>
                    <a:gd name="T28" fmla="*/ 63 w 73"/>
                    <a:gd name="T29" fmla="*/ 2 h 20"/>
                    <a:gd name="T30" fmla="*/ 58 w 73"/>
                    <a:gd name="T31" fmla="*/ 5 h 20"/>
                    <a:gd name="T32" fmla="*/ 53 w 73"/>
                    <a:gd name="T33" fmla="*/ 7 h 20"/>
                    <a:gd name="T34" fmla="*/ 47 w 73"/>
                    <a:gd name="T35" fmla="*/ 9 h 20"/>
                    <a:gd name="T36" fmla="*/ 43 w 73"/>
                    <a:gd name="T37" fmla="*/ 12 h 20"/>
                    <a:gd name="T38" fmla="*/ 38 w 73"/>
                    <a:gd name="T39" fmla="*/ 14 h 20"/>
                    <a:gd name="T40" fmla="*/ 35 w 73"/>
                    <a:gd name="T41" fmla="*/ 16 h 20"/>
                    <a:gd name="T42" fmla="*/ 34 w 73"/>
                    <a:gd name="T43" fmla="*/ 13 h 20"/>
                    <a:gd name="T44" fmla="*/ 32 w 73"/>
                    <a:gd name="T45" fmla="*/ 12 h 20"/>
                    <a:gd name="T46" fmla="*/ 30 w 73"/>
                    <a:gd name="T47" fmla="*/ 10 h 20"/>
                    <a:gd name="T48" fmla="*/ 27 w 73"/>
                    <a:gd name="T49" fmla="*/ 9 h 20"/>
                    <a:gd name="T50" fmla="*/ 22 w 73"/>
                    <a:gd name="T51" fmla="*/ 10 h 20"/>
                    <a:gd name="T52" fmla="*/ 16 w 73"/>
                    <a:gd name="T53" fmla="*/ 13 h 20"/>
                    <a:gd name="T54" fmla="*/ 9 w 73"/>
                    <a:gd name="T55" fmla="*/ 15 h 20"/>
                    <a:gd name="T56" fmla="*/ 0 w 73"/>
                    <a:gd name="T57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3" h="20">
                      <a:moveTo>
                        <a:pt x="0" y="20"/>
                      </a:moveTo>
                      <a:lnTo>
                        <a:pt x="5" y="16"/>
                      </a:lnTo>
                      <a:lnTo>
                        <a:pt x="10" y="14"/>
                      </a:lnTo>
                      <a:lnTo>
                        <a:pt x="16" y="10"/>
                      </a:lnTo>
                      <a:lnTo>
                        <a:pt x="23" y="7"/>
                      </a:lnTo>
                      <a:lnTo>
                        <a:pt x="29" y="4"/>
                      </a:lnTo>
                      <a:lnTo>
                        <a:pt x="35" y="1"/>
                      </a:lnTo>
                      <a:lnTo>
                        <a:pt x="39" y="1"/>
                      </a:lnTo>
                      <a:lnTo>
                        <a:pt x="44" y="1"/>
                      </a:lnTo>
                      <a:lnTo>
                        <a:pt x="51" y="2"/>
                      </a:lnTo>
                      <a:lnTo>
                        <a:pt x="59" y="2"/>
                      </a:lnTo>
                      <a:lnTo>
                        <a:pt x="66" y="1"/>
                      </a:lnTo>
                      <a:lnTo>
                        <a:pt x="73" y="0"/>
                      </a:lnTo>
                      <a:lnTo>
                        <a:pt x="68" y="1"/>
                      </a:lnTo>
                      <a:lnTo>
                        <a:pt x="63" y="2"/>
                      </a:lnTo>
                      <a:lnTo>
                        <a:pt x="58" y="5"/>
                      </a:lnTo>
                      <a:lnTo>
                        <a:pt x="53" y="7"/>
                      </a:lnTo>
                      <a:lnTo>
                        <a:pt x="47" y="9"/>
                      </a:lnTo>
                      <a:lnTo>
                        <a:pt x="43" y="12"/>
                      </a:lnTo>
                      <a:lnTo>
                        <a:pt x="38" y="14"/>
                      </a:lnTo>
                      <a:lnTo>
                        <a:pt x="35" y="16"/>
                      </a:lnTo>
                      <a:lnTo>
                        <a:pt x="34" y="13"/>
                      </a:lnTo>
                      <a:lnTo>
                        <a:pt x="32" y="12"/>
                      </a:lnTo>
                      <a:lnTo>
                        <a:pt x="30" y="10"/>
                      </a:lnTo>
                      <a:lnTo>
                        <a:pt x="27" y="9"/>
                      </a:lnTo>
                      <a:lnTo>
                        <a:pt x="22" y="10"/>
                      </a:lnTo>
                      <a:lnTo>
                        <a:pt x="16" y="13"/>
                      </a:lnTo>
                      <a:lnTo>
                        <a:pt x="9" y="15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00" name="Freeform 76"/>
                <p:cNvSpPr>
                  <a:spLocks/>
                </p:cNvSpPr>
                <p:nvPr/>
              </p:nvSpPr>
              <p:spPr bwMode="auto">
                <a:xfrm>
                  <a:off x="1137" y="2748"/>
                  <a:ext cx="615" cy="420"/>
                </a:xfrm>
                <a:custGeom>
                  <a:avLst/>
                  <a:gdLst>
                    <a:gd name="T0" fmla="*/ 272 w 1229"/>
                    <a:gd name="T1" fmla="*/ 310 h 840"/>
                    <a:gd name="T2" fmla="*/ 314 w 1229"/>
                    <a:gd name="T3" fmla="*/ 369 h 840"/>
                    <a:gd name="T4" fmla="*/ 370 w 1229"/>
                    <a:gd name="T5" fmla="*/ 376 h 840"/>
                    <a:gd name="T6" fmla="*/ 452 w 1229"/>
                    <a:gd name="T7" fmla="*/ 375 h 840"/>
                    <a:gd name="T8" fmla="*/ 551 w 1229"/>
                    <a:gd name="T9" fmla="*/ 357 h 840"/>
                    <a:gd name="T10" fmla="*/ 621 w 1229"/>
                    <a:gd name="T11" fmla="*/ 479 h 840"/>
                    <a:gd name="T12" fmla="*/ 717 w 1229"/>
                    <a:gd name="T13" fmla="*/ 597 h 840"/>
                    <a:gd name="T14" fmla="*/ 738 w 1229"/>
                    <a:gd name="T15" fmla="*/ 606 h 840"/>
                    <a:gd name="T16" fmla="*/ 763 w 1229"/>
                    <a:gd name="T17" fmla="*/ 610 h 840"/>
                    <a:gd name="T18" fmla="*/ 819 w 1229"/>
                    <a:gd name="T19" fmla="*/ 588 h 840"/>
                    <a:gd name="T20" fmla="*/ 855 w 1229"/>
                    <a:gd name="T21" fmla="*/ 607 h 840"/>
                    <a:gd name="T22" fmla="*/ 925 w 1229"/>
                    <a:gd name="T23" fmla="*/ 637 h 840"/>
                    <a:gd name="T24" fmla="*/ 947 w 1229"/>
                    <a:gd name="T25" fmla="*/ 630 h 840"/>
                    <a:gd name="T26" fmla="*/ 965 w 1229"/>
                    <a:gd name="T27" fmla="*/ 594 h 840"/>
                    <a:gd name="T28" fmla="*/ 1041 w 1229"/>
                    <a:gd name="T29" fmla="*/ 591 h 840"/>
                    <a:gd name="T30" fmla="*/ 1097 w 1229"/>
                    <a:gd name="T31" fmla="*/ 626 h 840"/>
                    <a:gd name="T32" fmla="*/ 1156 w 1229"/>
                    <a:gd name="T33" fmla="*/ 647 h 840"/>
                    <a:gd name="T34" fmla="*/ 1187 w 1229"/>
                    <a:gd name="T35" fmla="*/ 814 h 840"/>
                    <a:gd name="T36" fmla="*/ 1218 w 1229"/>
                    <a:gd name="T37" fmla="*/ 765 h 840"/>
                    <a:gd name="T38" fmla="*/ 1220 w 1229"/>
                    <a:gd name="T39" fmla="*/ 692 h 840"/>
                    <a:gd name="T40" fmla="*/ 1210 w 1229"/>
                    <a:gd name="T41" fmla="*/ 626 h 840"/>
                    <a:gd name="T42" fmla="*/ 1210 w 1229"/>
                    <a:gd name="T43" fmla="*/ 589 h 840"/>
                    <a:gd name="T44" fmla="*/ 1176 w 1229"/>
                    <a:gd name="T45" fmla="*/ 550 h 840"/>
                    <a:gd name="T46" fmla="*/ 1157 w 1229"/>
                    <a:gd name="T47" fmla="*/ 484 h 840"/>
                    <a:gd name="T48" fmla="*/ 1094 w 1229"/>
                    <a:gd name="T49" fmla="*/ 453 h 840"/>
                    <a:gd name="T50" fmla="*/ 1075 w 1229"/>
                    <a:gd name="T51" fmla="*/ 417 h 840"/>
                    <a:gd name="T52" fmla="*/ 1038 w 1229"/>
                    <a:gd name="T53" fmla="*/ 357 h 840"/>
                    <a:gd name="T54" fmla="*/ 1008 w 1229"/>
                    <a:gd name="T55" fmla="*/ 339 h 840"/>
                    <a:gd name="T56" fmla="*/ 978 w 1229"/>
                    <a:gd name="T57" fmla="*/ 308 h 840"/>
                    <a:gd name="T58" fmla="*/ 937 w 1229"/>
                    <a:gd name="T59" fmla="*/ 293 h 840"/>
                    <a:gd name="T60" fmla="*/ 894 w 1229"/>
                    <a:gd name="T61" fmla="*/ 285 h 840"/>
                    <a:gd name="T62" fmla="*/ 865 w 1229"/>
                    <a:gd name="T63" fmla="*/ 262 h 840"/>
                    <a:gd name="T64" fmla="*/ 832 w 1229"/>
                    <a:gd name="T65" fmla="*/ 249 h 840"/>
                    <a:gd name="T66" fmla="*/ 780 w 1229"/>
                    <a:gd name="T67" fmla="*/ 240 h 840"/>
                    <a:gd name="T68" fmla="*/ 683 w 1229"/>
                    <a:gd name="T69" fmla="*/ 229 h 840"/>
                    <a:gd name="T70" fmla="*/ 647 w 1229"/>
                    <a:gd name="T71" fmla="*/ 217 h 840"/>
                    <a:gd name="T72" fmla="*/ 647 w 1229"/>
                    <a:gd name="T73" fmla="*/ 182 h 840"/>
                    <a:gd name="T74" fmla="*/ 630 w 1229"/>
                    <a:gd name="T75" fmla="*/ 154 h 840"/>
                    <a:gd name="T76" fmla="*/ 660 w 1229"/>
                    <a:gd name="T77" fmla="*/ 197 h 840"/>
                    <a:gd name="T78" fmla="*/ 644 w 1229"/>
                    <a:gd name="T79" fmla="*/ 139 h 840"/>
                    <a:gd name="T80" fmla="*/ 628 w 1229"/>
                    <a:gd name="T81" fmla="*/ 81 h 840"/>
                    <a:gd name="T82" fmla="*/ 586 w 1229"/>
                    <a:gd name="T83" fmla="*/ 70 h 840"/>
                    <a:gd name="T84" fmla="*/ 549 w 1229"/>
                    <a:gd name="T85" fmla="*/ 63 h 840"/>
                    <a:gd name="T86" fmla="*/ 493 w 1229"/>
                    <a:gd name="T87" fmla="*/ 24 h 840"/>
                    <a:gd name="T88" fmla="*/ 401 w 1229"/>
                    <a:gd name="T89" fmla="*/ 35 h 840"/>
                    <a:gd name="T90" fmla="*/ 458 w 1229"/>
                    <a:gd name="T91" fmla="*/ 12 h 840"/>
                    <a:gd name="T92" fmla="*/ 393 w 1229"/>
                    <a:gd name="T93" fmla="*/ 7 h 840"/>
                    <a:gd name="T94" fmla="*/ 321 w 1229"/>
                    <a:gd name="T95" fmla="*/ 44 h 840"/>
                    <a:gd name="T96" fmla="*/ 355 w 1229"/>
                    <a:gd name="T97" fmla="*/ 5 h 840"/>
                    <a:gd name="T98" fmla="*/ 299 w 1229"/>
                    <a:gd name="T99" fmla="*/ 36 h 840"/>
                    <a:gd name="T100" fmla="*/ 195 w 1229"/>
                    <a:gd name="T101" fmla="*/ 16 h 840"/>
                    <a:gd name="T102" fmla="*/ 167 w 1229"/>
                    <a:gd name="T103" fmla="*/ 46 h 840"/>
                    <a:gd name="T104" fmla="*/ 204 w 1229"/>
                    <a:gd name="T105" fmla="*/ 62 h 840"/>
                    <a:gd name="T106" fmla="*/ 152 w 1229"/>
                    <a:gd name="T107" fmla="*/ 62 h 840"/>
                    <a:gd name="T108" fmla="*/ 117 w 1229"/>
                    <a:gd name="T109" fmla="*/ 77 h 840"/>
                    <a:gd name="T110" fmla="*/ 77 w 1229"/>
                    <a:gd name="T111" fmla="*/ 97 h 840"/>
                    <a:gd name="T112" fmla="*/ 37 w 1229"/>
                    <a:gd name="T113" fmla="*/ 136 h 840"/>
                    <a:gd name="T114" fmla="*/ 2 w 1229"/>
                    <a:gd name="T115" fmla="*/ 157 h 840"/>
                    <a:gd name="T116" fmla="*/ 93 w 1229"/>
                    <a:gd name="T117" fmla="*/ 161 h 840"/>
                    <a:gd name="T118" fmla="*/ 136 w 1229"/>
                    <a:gd name="T119" fmla="*/ 183 h 840"/>
                    <a:gd name="T120" fmla="*/ 214 w 1229"/>
                    <a:gd name="T121" fmla="*/ 196 h 840"/>
                    <a:gd name="T122" fmla="*/ 284 w 1229"/>
                    <a:gd name="T123" fmla="*/ 232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229" h="840">
                      <a:moveTo>
                        <a:pt x="299" y="247"/>
                      </a:moveTo>
                      <a:lnTo>
                        <a:pt x="289" y="258"/>
                      </a:lnTo>
                      <a:lnTo>
                        <a:pt x="281" y="271"/>
                      </a:lnTo>
                      <a:lnTo>
                        <a:pt x="275" y="285"/>
                      </a:lnTo>
                      <a:lnTo>
                        <a:pt x="272" y="297"/>
                      </a:lnTo>
                      <a:lnTo>
                        <a:pt x="272" y="310"/>
                      </a:lnTo>
                      <a:lnTo>
                        <a:pt x="274" y="322"/>
                      </a:lnTo>
                      <a:lnTo>
                        <a:pt x="279" y="331"/>
                      </a:lnTo>
                      <a:lnTo>
                        <a:pt x="286" y="338"/>
                      </a:lnTo>
                      <a:lnTo>
                        <a:pt x="298" y="348"/>
                      </a:lnTo>
                      <a:lnTo>
                        <a:pt x="308" y="360"/>
                      </a:lnTo>
                      <a:lnTo>
                        <a:pt x="314" y="369"/>
                      </a:lnTo>
                      <a:lnTo>
                        <a:pt x="319" y="373"/>
                      </a:lnTo>
                      <a:lnTo>
                        <a:pt x="324" y="375"/>
                      </a:lnTo>
                      <a:lnTo>
                        <a:pt x="332" y="376"/>
                      </a:lnTo>
                      <a:lnTo>
                        <a:pt x="343" y="376"/>
                      </a:lnTo>
                      <a:lnTo>
                        <a:pt x="356" y="376"/>
                      </a:lnTo>
                      <a:lnTo>
                        <a:pt x="370" y="376"/>
                      </a:lnTo>
                      <a:lnTo>
                        <a:pt x="384" y="373"/>
                      </a:lnTo>
                      <a:lnTo>
                        <a:pt x="397" y="370"/>
                      </a:lnTo>
                      <a:lnTo>
                        <a:pt x="408" y="365"/>
                      </a:lnTo>
                      <a:lnTo>
                        <a:pt x="454" y="362"/>
                      </a:lnTo>
                      <a:lnTo>
                        <a:pt x="449" y="369"/>
                      </a:lnTo>
                      <a:lnTo>
                        <a:pt x="452" y="375"/>
                      </a:lnTo>
                      <a:lnTo>
                        <a:pt x="458" y="377"/>
                      </a:lnTo>
                      <a:lnTo>
                        <a:pt x="465" y="375"/>
                      </a:lnTo>
                      <a:lnTo>
                        <a:pt x="483" y="365"/>
                      </a:lnTo>
                      <a:lnTo>
                        <a:pt x="503" y="360"/>
                      </a:lnTo>
                      <a:lnTo>
                        <a:pt x="526" y="357"/>
                      </a:lnTo>
                      <a:lnTo>
                        <a:pt x="551" y="357"/>
                      </a:lnTo>
                      <a:lnTo>
                        <a:pt x="574" y="360"/>
                      </a:lnTo>
                      <a:lnTo>
                        <a:pt x="596" y="367"/>
                      </a:lnTo>
                      <a:lnTo>
                        <a:pt x="614" y="378"/>
                      </a:lnTo>
                      <a:lnTo>
                        <a:pt x="628" y="392"/>
                      </a:lnTo>
                      <a:lnTo>
                        <a:pt x="619" y="439"/>
                      </a:lnTo>
                      <a:lnTo>
                        <a:pt x="621" y="479"/>
                      </a:lnTo>
                      <a:lnTo>
                        <a:pt x="632" y="513"/>
                      </a:lnTo>
                      <a:lnTo>
                        <a:pt x="650" y="541"/>
                      </a:lnTo>
                      <a:lnTo>
                        <a:pt x="669" y="562"/>
                      </a:lnTo>
                      <a:lnTo>
                        <a:pt x="690" y="579"/>
                      </a:lnTo>
                      <a:lnTo>
                        <a:pt x="706" y="590"/>
                      </a:lnTo>
                      <a:lnTo>
                        <a:pt x="717" y="597"/>
                      </a:lnTo>
                      <a:lnTo>
                        <a:pt x="718" y="600"/>
                      </a:lnTo>
                      <a:lnTo>
                        <a:pt x="720" y="603"/>
                      </a:lnTo>
                      <a:lnTo>
                        <a:pt x="723" y="605"/>
                      </a:lnTo>
                      <a:lnTo>
                        <a:pt x="727" y="606"/>
                      </a:lnTo>
                      <a:lnTo>
                        <a:pt x="733" y="607"/>
                      </a:lnTo>
                      <a:lnTo>
                        <a:pt x="738" y="606"/>
                      </a:lnTo>
                      <a:lnTo>
                        <a:pt x="745" y="605"/>
                      </a:lnTo>
                      <a:lnTo>
                        <a:pt x="752" y="602"/>
                      </a:lnTo>
                      <a:lnTo>
                        <a:pt x="755" y="604"/>
                      </a:lnTo>
                      <a:lnTo>
                        <a:pt x="758" y="606"/>
                      </a:lnTo>
                      <a:lnTo>
                        <a:pt x="760" y="607"/>
                      </a:lnTo>
                      <a:lnTo>
                        <a:pt x="763" y="610"/>
                      </a:lnTo>
                      <a:lnTo>
                        <a:pt x="774" y="605"/>
                      </a:lnTo>
                      <a:lnTo>
                        <a:pt x="785" y="599"/>
                      </a:lnTo>
                      <a:lnTo>
                        <a:pt x="794" y="596"/>
                      </a:lnTo>
                      <a:lnTo>
                        <a:pt x="802" y="591"/>
                      </a:lnTo>
                      <a:lnTo>
                        <a:pt x="811" y="589"/>
                      </a:lnTo>
                      <a:lnTo>
                        <a:pt x="819" y="588"/>
                      </a:lnTo>
                      <a:lnTo>
                        <a:pt x="829" y="587"/>
                      </a:lnTo>
                      <a:lnTo>
                        <a:pt x="840" y="588"/>
                      </a:lnTo>
                      <a:lnTo>
                        <a:pt x="836" y="592"/>
                      </a:lnTo>
                      <a:lnTo>
                        <a:pt x="838" y="598"/>
                      </a:lnTo>
                      <a:lnTo>
                        <a:pt x="843" y="604"/>
                      </a:lnTo>
                      <a:lnTo>
                        <a:pt x="855" y="607"/>
                      </a:lnTo>
                      <a:lnTo>
                        <a:pt x="864" y="609"/>
                      </a:lnTo>
                      <a:lnTo>
                        <a:pt x="874" y="611"/>
                      </a:lnTo>
                      <a:lnTo>
                        <a:pt x="887" y="615"/>
                      </a:lnTo>
                      <a:lnTo>
                        <a:pt x="900" y="620"/>
                      </a:lnTo>
                      <a:lnTo>
                        <a:pt x="912" y="628"/>
                      </a:lnTo>
                      <a:lnTo>
                        <a:pt x="925" y="637"/>
                      </a:lnTo>
                      <a:lnTo>
                        <a:pt x="935" y="649"/>
                      </a:lnTo>
                      <a:lnTo>
                        <a:pt x="945" y="663"/>
                      </a:lnTo>
                      <a:lnTo>
                        <a:pt x="944" y="653"/>
                      </a:lnTo>
                      <a:lnTo>
                        <a:pt x="944" y="644"/>
                      </a:lnTo>
                      <a:lnTo>
                        <a:pt x="944" y="637"/>
                      </a:lnTo>
                      <a:lnTo>
                        <a:pt x="947" y="630"/>
                      </a:lnTo>
                      <a:lnTo>
                        <a:pt x="950" y="626"/>
                      </a:lnTo>
                      <a:lnTo>
                        <a:pt x="957" y="622"/>
                      </a:lnTo>
                      <a:lnTo>
                        <a:pt x="965" y="621"/>
                      </a:lnTo>
                      <a:lnTo>
                        <a:pt x="977" y="620"/>
                      </a:lnTo>
                      <a:lnTo>
                        <a:pt x="965" y="605"/>
                      </a:lnTo>
                      <a:lnTo>
                        <a:pt x="965" y="594"/>
                      </a:lnTo>
                      <a:lnTo>
                        <a:pt x="972" y="585"/>
                      </a:lnTo>
                      <a:lnTo>
                        <a:pt x="985" y="583"/>
                      </a:lnTo>
                      <a:lnTo>
                        <a:pt x="999" y="584"/>
                      </a:lnTo>
                      <a:lnTo>
                        <a:pt x="1014" y="585"/>
                      </a:lnTo>
                      <a:lnTo>
                        <a:pt x="1028" y="588"/>
                      </a:lnTo>
                      <a:lnTo>
                        <a:pt x="1041" y="591"/>
                      </a:lnTo>
                      <a:lnTo>
                        <a:pt x="1055" y="596"/>
                      </a:lnTo>
                      <a:lnTo>
                        <a:pt x="1067" y="602"/>
                      </a:lnTo>
                      <a:lnTo>
                        <a:pt x="1077" y="607"/>
                      </a:lnTo>
                      <a:lnTo>
                        <a:pt x="1084" y="613"/>
                      </a:lnTo>
                      <a:lnTo>
                        <a:pt x="1090" y="620"/>
                      </a:lnTo>
                      <a:lnTo>
                        <a:pt x="1097" y="626"/>
                      </a:lnTo>
                      <a:lnTo>
                        <a:pt x="1104" y="632"/>
                      </a:lnTo>
                      <a:lnTo>
                        <a:pt x="1112" y="636"/>
                      </a:lnTo>
                      <a:lnTo>
                        <a:pt x="1121" y="641"/>
                      </a:lnTo>
                      <a:lnTo>
                        <a:pt x="1131" y="644"/>
                      </a:lnTo>
                      <a:lnTo>
                        <a:pt x="1143" y="647"/>
                      </a:lnTo>
                      <a:lnTo>
                        <a:pt x="1156" y="647"/>
                      </a:lnTo>
                      <a:lnTo>
                        <a:pt x="1162" y="690"/>
                      </a:lnTo>
                      <a:lnTo>
                        <a:pt x="1170" y="748"/>
                      </a:lnTo>
                      <a:lnTo>
                        <a:pt x="1177" y="803"/>
                      </a:lnTo>
                      <a:lnTo>
                        <a:pt x="1184" y="840"/>
                      </a:lnTo>
                      <a:lnTo>
                        <a:pt x="1184" y="826"/>
                      </a:lnTo>
                      <a:lnTo>
                        <a:pt x="1187" y="814"/>
                      </a:lnTo>
                      <a:lnTo>
                        <a:pt x="1190" y="802"/>
                      </a:lnTo>
                      <a:lnTo>
                        <a:pt x="1195" y="792"/>
                      </a:lnTo>
                      <a:lnTo>
                        <a:pt x="1200" y="784"/>
                      </a:lnTo>
                      <a:lnTo>
                        <a:pt x="1206" y="777"/>
                      </a:lnTo>
                      <a:lnTo>
                        <a:pt x="1212" y="771"/>
                      </a:lnTo>
                      <a:lnTo>
                        <a:pt x="1218" y="765"/>
                      </a:lnTo>
                      <a:lnTo>
                        <a:pt x="1225" y="755"/>
                      </a:lnTo>
                      <a:lnTo>
                        <a:pt x="1228" y="743"/>
                      </a:lnTo>
                      <a:lnTo>
                        <a:pt x="1226" y="731"/>
                      </a:lnTo>
                      <a:lnTo>
                        <a:pt x="1221" y="719"/>
                      </a:lnTo>
                      <a:lnTo>
                        <a:pt x="1218" y="706"/>
                      </a:lnTo>
                      <a:lnTo>
                        <a:pt x="1220" y="692"/>
                      </a:lnTo>
                      <a:lnTo>
                        <a:pt x="1223" y="677"/>
                      </a:lnTo>
                      <a:lnTo>
                        <a:pt x="1228" y="665"/>
                      </a:lnTo>
                      <a:lnTo>
                        <a:pt x="1229" y="653"/>
                      </a:lnTo>
                      <a:lnTo>
                        <a:pt x="1225" y="643"/>
                      </a:lnTo>
                      <a:lnTo>
                        <a:pt x="1218" y="633"/>
                      </a:lnTo>
                      <a:lnTo>
                        <a:pt x="1210" y="626"/>
                      </a:lnTo>
                      <a:lnTo>
                        <a:pt x="1205" y="621"/>
                      </a:lnTo>
                      <a:lnTo>
                        <a:pt x="1206" y="619"/>
                      </a:lnTo>
                      <a:lnTo>
                        <a:pt x="1210" y="618"/>
                      </a:lnTo>
                      <a:lnTo>
                        <a:pt x="1215" y="618"/>
                      </a:lnTo>
                      <a:lnTo>
                        <a:pt x="1213" y="602"/>
                      </a:lnTo>
                      <a:lnTo>
                        <a:pt x="1210" y="589"/>
                      </a:lnTo>
                      <a:lnTo>
                        <a:pt x="1204" y="579"/>
                      </a:lnTo>
                      <a:lnTo>
                        <a:pt x="1199" y="569"/>
                      </a:lnTo>
                      <a:lnTo>
                        <a:pt x="1194" y="562"/>
                      </a:lnTo>
                      <a:lnTo>
                        <a:pt x="1187" y="558"/>
                      </a:lnTo>
                      <a:lnTo>
                        <a:pt x="1181" y="553"/>
                      </a:lnTo>
                      <a:lnTo>
                        <a:pt x="1176" y="550"/>
                      </a:lnTo>
                      <a:lnTo>
                        <a:pt x="1169" y="542"/>
                      </a:lnTo>
                      <a:lnTo>
                        <a:pt x="1167" y="529"/>
                      </a:lnTo>
                      <a:lnTo>
                        <a:pt x="1167" y="515"/>
                      </a:lnTo>
                      <a:lnTo>
                        <a:pt x="1166" y="500"/>
                      </a:lnTo>
                      <a:lnTo>
                        <a:pt x="1164" y="492"/>
                      </a:lnTo>
                      <a:lnTo>
                        <a:pt x="1157" y="484"/>
                      </a:lnTo>
                      <a:lnTo>
                        <a:pt x="1149" y="476"/>
                      </a:lnTo>
                      <a:lnTo>
                        <a:pt x="1137" y="468"/>
                      </a:lnTo>
                      <a:lnTo>
                        <a:pt x="1126" y="461"/>
                      </a:lnTo>
                      <a:lnTo>
                        <a:pt x="1114" y="455"/>
                      </a:lnTo>
                      <a:lnTo>
                        <a:pt x="1104" y="453"/>
                      </a:lnTo>
                      <a:lnTo>
                        <a:pt x="1094" y="453"/>
                      </a:lnTo>
                      <a:lnTo>
                        <a:pt x="1094" y="437"/>
                      </a:lnTo>
                      <a:lnTo>
                        <a:pt x="1092" y="428"/>
                      </a:lnTo>
                      <a:lnTo>
                        <a:pt x="1088" y="423"/>
                      </a:lnTo>
                      <a:lnTo>
                        <a:pt x="1084" y="421"/>
                      </a:lnTo>
                      <a:lnTo>
                        <a:pt x="1081" y="420"/>
                      </a:lnTo>
                      <a:lnTo>
                        <a:pt x="1075" y="417"/>
                      </a:lnTo>
                      <a:lnTo>
                        <a:pt x="1070" y="415"/>
                      </a:lnTo>
                      <a:lnTo>
                        <a:pt x="1064" y="410"/>
                      </a:lnTo>
                      <a:lnTo>
                        <a:pt x="1061" y="387"/>
                      </a:lnTo>
                      <a:lnTo>
                        <a:pt x="1053" y="371"/>
                      </a:lnTo>
                      <a:lnTo>
                        <a:pt x="1045" y="362"/>
                      </a:lnTo>
                      <a:lnTo>
                        <a:pt x="1038" y="357"/>
                      </a:lnTo>
                      <a:lnTo>
                        <a:pt x="1033" y="355"/>
                      </a:lnTo>
                      <a:lnTo>
                        <a:pt x="1029" y="352"/>
                      </a:lnTo>
                      <a:lnTo>
                        <a:pt x="1022" y="352"/>
                      </a:lnTo>
                      <a:lnTo>
                        <a:pt x="1013" y="354"/>
                      </a:lnTo>
                      <a:lnTo>
                        <a:pt x="1011" y="347"/>
                      </a:lnTo>
                      <a:lnTo>
                        <a:pt x="1008" y="339"/>
                      </a:lnTo>
                      <a:lnTo>
                        <a:pt x="1003" y="332"/>
                      </a:lnTo>
                      <a:lnTo>
                        <a:pt x="999" y="325"/>
                      </a:lnTo>
                      <a:lnTo>
                        <a:pt x="993" y="319"/>
                      </a:lnTo>
                      <a:lnTo>
                        <a:pt x="987" y="315"/>
                      </a:lnTo>
                      <a:lnTo>
                        <a:pt x="982" y="310"/>
                      </a:lnTo>
                      <a:lnTo>
                        <a:pt x="978" y="308"/>
                      </a:lnTo>
                      <a:lnTo>
                        <a:pt x="972" y="304"/>
                      </a:lnTo>
                      <a:lnTo>
                        <a:pt x="965" y="303"/>
                      </a:lnTo>
                      <a:lnTo>
                        <a:pt x="958" y="304"/>
                      </a:lnTo>
                      <a:lnTo>
                        <a:pt x="949" y="305"/>
                      </a:lnTo>
                      <a:lnTo>
                        <a:pt x="944" y="299"/>
                      </a:lnTo>
                      <a:lnTo>
                        <a:pt x="937" y="293"/>
                      </a:lnTo>
                      <a:lnTo>
                        <a:pt x="929" y="288"/>
                      </a:lnTo>
                      <a:lnTo>
                        <a:pt x="923" y="284"/>
                      </a:lnTo>
                      <a:lnTo>
                        <a:pt x="917" y="282"/>
                      </a:lnTo>
                      <a:lnTo>
                        <a:pt x="909" y="282"/>
                      </a:lnTo>
                      <a:lnTo>
                        <a:pt x="901" y="284"/>
                      </a:lnTo>
                      <a:lnTo>
                        <a:pt x="894" y="285"/>
                      </a:lnTo>
                      <a:lnTo>
                        <a:pt x="887" y="284"/>
                      </a:lnTo>
                      <a:lnTo>
                        <a:pt x="880" y="281"/>
                      </a:lnTo>
                      <a:lnTo>
                        <a:pt x="876" y="278"/>
                      </a:lnTo>
                      <a:lnTo>
                        <a:pt x="873" y="272"/>
                      </a:lnTo>
                      <a:lnTo>
                        <a:pt x="871" y="266"/>
                      </a:lnTo>
                      <a:lnTo>
                        <a:pt x="865" y="262"/>
                      </a:lnTo>
                      <a:lnTo>
                        <a:pt x="857" y="256"/>
                      </a:lnTo>
                      <a:lnTo>
                        <a:pt x="847" y="252"/>
                      </a:lnTo>
                      <a:lnTo>
                        <a:pt x="842" y="251"/>
                      </a:lnTo>
                      <a:lnTo>
                        <a:pt x="839" y="250"/>
                      </a:lnTo>
                      <a:lnTo>
                        <a:pt x="835" y="249"/>
                      </a:lnTo>
                      <a:lnTo>
                        <a:pt x="832" y="249"/>
                      </a:lnTo>
                      <a:lnTo>
                        <a:pt x="828" y="249"/>
                      </a:lnTo>
                      <a:lnTo>
                        <a:pt x="824" y="249"/>
                      </a:lnTo>
                      <a:lnTo>
                        <a:pt x="818" y="250"/>
                      </a:lnTo>
                      <a:lnTo>
                        <a:pt x="810" y="252"/>
                      </a:lnTo>
                      <a:lnTo>
                        <a:pt x="797" y="246"/>
                      </a:lnTo>
                      <a:lnTo>
                        <a:pt x="780" y="240"/>
                      </a:lnTo>
                      <a:lnTo>
                        <a:pt x="760" y="235"/>
                      </a:lnTo>
                      <a:lnTo>
                        <a:pt x="740" y="233"/>
                      </a:lnTo>
                      <a:lnTo>
                        <a:pt x="720" y="231"/>
                      </a:lnTo>
                      <a:lnTo>
                        <a:pt x="703" y="229"/>
                      </a:lnTo>
                      <a:lnTo>
                        <a:pt x="690" y="229"/>
                      </a:lnTo>
                      <a:lnTo>
                        <a:pt x="683" y="229"/>
                      </a:lnTo>
                      <a:lnTo>
                        <a:pt x="676" y="232"/>
                      </a:lnTo>
                      <a:lnTo>
                        <a:pt x="668" y="234"/>
                      </a:lnTo>
                      <a:lnTo>
                        <a:pt x="660" y="237"/>
                      </a:lnTo>
                      <a:lnTo>
                        <a:pt x="652" y="240"/>
                      </a:lnTo>
                      <a:lnTo>
                        <a:pt x="650" y="229"/>
                      </a:lnTo>
                      <a:lnTo>
                        <a:pt x="647" y="217"/>
                      </a:lnTo>
                      <a:lnTo>
                        <a:pt x="644" y="204"/>
                      </a:lnTo>
                      <a:lnTo>
                        <a:pt x="638" y="195"/>
                      </a:lnTo>
                      <a:lnTo>
                        <a:pt x="640" y="193"/>
                      </a:lnTo>
                      <a:lnTo>
                        <a:pt x="643" y="190"/>
                      </a:lnTo>
                      <a:lnTo>
                        <a:pt x="645" y="186"/>
                      </a:lnTo>
                      <a:lnTo>
                        <a:pt x="647" y="182"/>
                      </a:lnTo>
                      <a:lnTo>
                        <a:pt x="640" y="178"/>
                      </a:lnTo>
                      <a:lnTo>
                        <a:pt x="634" y="173"/>
                      </a:lnTo>
                      <a:lnTo>
                        <a:pt x="628" y="167"/>
                      </a:lnTo>
                      <a:lnTo>
                        <a:pt x="626" y="161"/>
                      </a:lnTo>
                      <a:lnTo>
                        <a:pt x="627" y="152"/>
                      </a:lnTo>
                      <a:lnTo>
                        <a:pt x="630" y="154"/>
                      </a:lnTo>
                      <a:lnTo>
                        <a:pt x="636" y="161"/>
                      </a:lnTo>
                      <a:lnTo>
                        <a:pt x="643" y="169"/>
                      </a:lnTo>
                      <a:lnTo>
                        <a:pt x="650" y="176"/>
                      </a:lnTo>
                      <a:lnTo>
                        <a:pt x="652" y="183"/>
                      </a:lnTo>
                      <a:lnTo>
                        <a:pt x="653" y="190"/>
                      </a:lnTo>
                      <a:lnTo>
                        <a:pt x="660" y="197"/>
                      </a:lnTo>
                      <a:lnTo>
                        <a:pt x="661" y="187"/>
                      </a:lnTo>
                      <a:lnTo>
                        <a:pt x="661" y="172"/>
                      </a:lnTo>
                      <a:lnTo>
                        <a:pt x="659" y="159"/>
                      </a:lnTo>
                      <a:lnTo>
                        <a:pt x="654" y="150"/>
                      </a:lnTo>
                      <a:lnTo>
                        <a:pt x="650" y="145"/>
                      </a:lnTo>
                      <a:lnTo>
                        <a:pt x="644" y="139"/>
                      </a:lnTo>
                      <a:lnTo>
                        <a:pt x="636" y="135"/>
                      </a:lnTo>
                      <a:lnTo>
                        <a:pt x="626" y="130"/>
                      </a:lnTo>
                      <a:lnTo>
                        <a:pt x="627" y="116"/>
                      </a:lnTo>
                      <a:lnTo>
                        <a:pt x="629" y="105"/>
                      </a:lnTo>
                      <a:lnTo>
                        <a:pt x="629" y="93"/>
                      </a:lnTo>
                      <a:lnTo>
                        <a:pt x="628" y="81"/>
                      </a:lnTo>
                      <a:lnTo>
                        <a:pt x="626" y="74"/>
                      </a:lnTo>
                      <a:lnTo>
                        <a:pt x="620" y="69"/>
                      </a:lnTo>
                      <a:lnTo>
                        <a:pt x="612" y="67"/>
                      </a:lnTo>
                      <a:lnTo>
                        <a:pt x="604" y="67"/>
                      </a:lnTo>
                      <a:lnTo>
                        <a:pt x="594" y="68"/>
                      </a:lnTo>
                      <a:lnTo>
                        <a:pt x="586" y="70"/>
                      </a:lnTo>
                      <a:lnTo>
                        <a:pt x="578" y="73"/>
                      </a:lnTo>
                      <a:lnTo>
                        <a:pt x="573" y="74"/>
                      </a:lnTo>
                      <a:lnTo>
                        <a:pt x="567" y="74"/>
                      </a:lnTo>
                      <a:lnTo>
                        <a:pt x="562" y="71"/>
                      </a:lnTo>
                      <a:lnTo>
                        <a:pt x="556" y="68"/>
                      </a:lnTo>
                      <a:lnTo>
                        <a:pt x="549" y="63"/>
                      </a:lnTo>
                      <a:lnTo>
                        <a:pt x="543" y="58"/>
                      </a:lnTo>
                      <a:lnTo>
                        <a:pt x="536" y="51"/>
                      </a:lnTo>
                      <a:lnTo>
                        <a:pt x="526" y="43"/>
                      </a:lnTo>
                      <a:lnTo>
                        <a:pt x="517" y="35"/>
                      </a:lnTo>
                      <a:lnTo>
                        <a:pt x="506" y="29"/>
                      </a:lnTo>
                      <a:lnTo>
                        <a:pt x="493" y="24"/>
                      </a:lnTo>
                      <a:lnTo>
                        <a:pt x="479" y="23"/>
                      </a:lnTo>
                      <a:lnTo>
                        <a:pt x="464" y="23"/>
                      </a:lnTo>
                      <a:lnTo>
                        <a:pt x="449" y="25"/>
                      </a:lnTo>
                      <a:lnTo>
                        <a:pt x="433" y="28"/>
                      </a:lnTo>
                      <a:lnTo>
                        <a:pt x="417" y="31"/>
                      </a:lnTo>
                      <a:lnTo>
                        <a:pt x="401" y="35"/>
                      </a:lnTo>
                      <a:lnTo>
                        <a:pt x="404" y="24"/>
                      </a:lnTo>
                      <a:lnTo>
                        <a:pt x="412" y="18"/>
                      </a:lnTo>
                      <a:lnTo>
                        <a:pt x="422" y="14"/>
                      </a:lnTo>
                      <a:lnTo>
                        <a:pt x="433" y="12"/>
                      </a:lnTo>
                      <a:lnTo>
                        <a:pt x="446" y="12"/>
                      </a:lnTo>
                      <a:lnTo>
                        <a:pt x="458" y="12"/>
                      </a:lnTo>
                      <a:lnTo>
                        <a:pt x="470" y="12"/>
                      </a:lnTo>
                      <a:lnTo>
                        <a:pt x="479" y="12"/>
                      </a:lnTo>
                      <a:lnTo>
                        <a:pt x="456" y="4"/>
                      </a:lnTo>
                      <a:lnTo>
                        <a:pt x="434" y="0"/>
                      </a:lnTo>
                      <a:lnTo>
                        <a:pt x="414" y="1"/>
                      </a:lnTo>
                      <a:lnTo>
                        <a:pt x="393" y="7"/>
                      </a:lnTo>
                      <a:lnTo>
                        <a:pt x="374" y="16"/>
                      </a:lnTo>
                      <a:lnTo>
                        <a:pt x="355" y="28"/>
                      </a:lnTo>
                      <a:lnTo>
                        <a:pt x="337" y="42"/>
                      </a:lnTo>
                      <a:lnTo>
                        <a:pt x="320" y="55"/>
                      </a:lnTo>
                      <a:lnTo>
                        <a:pt x="320" y="50"/>
                      </a:lnTo>
                      <a:lnTo>
                        <a:pt x="321" y="44"/>
                      </a:lnTo>
                      <a:lnTo>
                        <a:pt x="324" y="38"/>
                      </a:lnTo>
                      <a:lnTo>
                        <a:pt x="327" y="31"/>
                      </a:lnTo>
                      <a:lnTo>
                        <a:pt x="333" y="25"/>
                      </a:lnTo>
                      <a:lnTo>
                        <a:pt x="339" y="18"/>
                      </a:lnTo>
                      <a:lnTo>
                        <a:pt x="346" y="12"/>
                      </a:lnTo>
                      <a:lnTo>
                        <a:pt x="355" y="5"/>
                      </a:lnTo>
                      <a:lnTo>
                        <a:pt x="347" y="7"/>
                      </a:lnTo>
                      <a:lnTo>
                        <a:pt x="337" y="10"/>
                      </a:lnTo>
                      <a:lnTo>
                        <a:pt x="328" y="15"/>
                      </a:lnTo>
                      <a:lnTo>
                        <a:pt x="319" y="21"/>
                      </a:lnTo>
                      <a:lnTo>
                        <a:pt x="309" y="28"/>
                      </a:lnTo>
                      <a:lnTo>
                        <a:pt x="299" y="36"/>
                      </a:lnTo>
                      <a:lnTo>
                        <a:pt x="289" y="45"/>
                      </a:lnTo>
                      <a:lnTo>
                        <a:pt x="280" y="54"/>
                      </a:lnTo>
                      <a:lnTo>
                        <a:pt x="256" y="31"/>
                      </a:lnTo>
                      <a:lnTo>
                        <a:pt x="234" y="17"/>
                      </a:lnTo>
                      <a:lnTo>
                        <a:pt x="214" y="14"/>
                      </a:lnTo>
                      <a:lnTo>
                        <a:pt x="195" y="16"/>
                      </a:lnTo>
                      <a:lnTo>
                        <a:pt x="178" y="23"/>
                      </a:lnTo>
                      <a:lnTo>
                        <a:pt x="162" y="35"/>
                      </a:lnTo>
                      <a:lnTo>
                        <a:pt x="149" y="48"/>
                      </a:lnTo>
                      <a:lnTo>
                        <a:pt x="137" y="62"/>
                      </a:lnTo>
                      <a:lnTo>
                        <a:pt x="153" y="53"/>
                      </a:lnTo>
                      <a:lnTo>
                        <a:pt x="167" y="46"/>
                      </a:lnTo>
                      <a:lnTo>
                        <a:pt x="178" y="43"/>
                      </a:lnTo>
                      <a:lnTo>
                        <a:pt x="188" y="42"/>
                      </a:lnTo>
                      <a:lnTo>
                        <a:pt x="196" y="43"/>
                      </a:lnTo>
                      <a:lnTo>
                        <a:pt x="200" y="46"/>
                      </a:lnTo>
                      <a:lnTo>
                        <a:pt x="204" y="53"/>
                      </a:lnTo>
                      <a:lnTo>
                        <a:pt x="204" y="62"/>
                      </a:lnTo>
                      <a:lnTo>
                        <a:pt x="196" y="58"/>
                      </a:lnTo>
                      <a:lnTo>
                        <a:pt x="187" y="54"/>
                      </a:lnTo>
                      <a:lnTo>
                        <a:pt x="176" y="54"/>
                      </a:lnTo>
                      <a:lnTo>
                        <a:pt x="168" y="54"/>
                      </a:lnTo>
                      <a:lnTo>
                        <a:pt x="159" y="58"/>
                      </a:lnTo>
                      <a:lnTo>
                        <a:pt x="152" y="62"/>
                      </a:lnTo>
                      <a:lnTo>
                        <a:pt x="146" y="68"/>
                      </a:lnTo>
                      <a:lnTo>
                        <a:pt x="143" y="75"/>
                      </a:lnTo>
                      <a:lnTo>
                        <a:pt x="137" y="75"/>
                      </a:lnTo>
                      <a:lnTo>
                        <a:pt x="130" y="75"/>
                      </a:lnTo>
                      <a:lnTo>
                        <a:pt x="124" y="76"/>
                      </a:lnTo>
                      <a:lnTo>
                        <a:pt x="117" y="77"/>
                      </a:lnTo>
                      <a:lnTo>
                        <a:pt x="110" y="78"/>
                      </a:lnTo>
                      <a:lnTo>
                        <a:pt x="105" y="78"/>
                      </a:lnTo>
                      <a:lnTo>
                        <a:pt x="99" y="80"/>
                      </a:lnTo>
                      <a:lnTo>
                        <a:pt x="93" y="81"/>
                      </a:lnTo>
                      <a:lnTo>
                        <a:pt x="84" y="86"/>
                      </a:lnTo>
                      <a:lnTo>
                        <a:pt x="77" y="97"/>
                      </a:lnTo>
                      <a:lnTo>
                        <a:pt x="71" y="107"/>
                      </a:lnTo>
                      <a:lnTo>
                        <a:pt x="66" y="116"/>
                      </a:lnTo>
                      <a:lnTo>
                        <a:pt x="52" y="118"/>
                      </a:lnTo>
                      <a:lnTo>
                        <a:pt x="45" y="121"/>
                      </a:lnTo>
                      <a:lnTo>
                        <a:pt x="40" y="128"/>
                      </a:lnTo>
                      <a:lnTo>
                        <a:pt x="37" y="136"/>
                      </a:lnTo>
                      <a:lnTo>
                        <a:pt x="28" y="137"/>
                      </a:lnTo>
                      <a:lnTo>
                        <a:pt x="19" y="139"/>
                      </a:lnTo>
                      <a:lnTo>
                        <a:pt x="13" y="143"/>
                      </a:lnTo>
                      <a:lnTo>
                        <a:pt x="8" y="148"/>
                      </a:lnTo>
                      <a:lnTo>
                        <a:pt x="4" y="151"/>
                      </a:lnTo>
                      <a:lnTo>
                        <a:pt x="2" y="157"/>
                      </a:lnTo>
                      <a:lnTo>
                        <a:pt x="0" y="161"/>
                      </a:lnTo>
                      <a:lnTo>
                        <a:pt x="0" y="166"/>
                      </a:lnTo>
                      <a:lnTo>
                        <a:pt x="30" y="163"/>
                      </a:lnTo>
                      <a:lnTo>
                        <a:pt x="55" y="160"/>
                      </a:lnTo>
                      <a:lnTo>
                        <a:pt x="76" y="160"/>
                      </a:lnTo>
                      <a:lnTo>
                        <a:pt x="93" y="161"/>
                      </a:lnTo>
                      <a:lnTo>
                        <a:pt x="105" y="164"/>
                      </a:lnTo>
                      <a:lnTo>
                        <a:pt x="113" y="169"/>
                      </a:lnTo>
                      <a:lnTo>
                        <a:pt x="116" y="175"/>
                      </a:lnTo>
                      <a:lnTo>
                        <a:pt x="115" y="184"/>
                      </a:lnTo>
                      <a:lnTo>
                        <a:pt x="124" y="183"/>
                      </a:lnTo>
                      <a:lnTo>
                        <a:pt x="136" y="183"/>
                      </a:lnTo>
                      <a:lnTo>
                        <a:pt x="147" y="183"/>
                      </a:lnTo>
                      <a:lnTo>
                        <a:pt x="160" y="184"/>
                      </a:lnTo>
                      <a:lnTo>
                        <a:pt x="173" y="187"/>
                      </a:lnTo>
                      <a:lnTo>
                        <a:pt x="187" y="189"/>
                      </a:lnTo>
                      <a:lnTo>
                        <a:pt x="200" y="193"/>
                      </a:lnTo>
                      <a:lnTo>
                        <a:pt x="214" y="196"/>
                      </a:lnTo>
                      <a:lnTo>
                        <a:pt x="228" y="201"/>
                      </a:lnTo>
                      <a:lnTo>
                        <a:pt x="241" y="206"/>
                      </a:lnTo>
                      <a:lnTo>
                        <a:pt x="253" y="212"/>
                      </a:lnTo>
                      <a:lnTo>
                        <a:pt x="265" y="218"/>
                      </a:lnTo>
                      <a:lnTo>
                        <a:pt x="275" y="225"/>
                      </a:lnTo>
                      <a:lnTo>
                        <a:pt x="284" y="232"/>
                      </a:lnTo>
                      <a:lnTo>
                        <a:pt x="293" y="239"/>
                      </a:lnTo>
                      <a:lnTo>
                        <a:pt x="299" y="24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01" name="Freeform 77"/>
                <p:cNvSpPr>
                  <a:spLocks/>
                </p:cNvSpPr>
                <p:nvPr/>
              </p:nvSpPr>
              <p:spPr bwMode="auto">
                <a:xfrm>
                  <a:off x="991" y="2834"/>
                  <a:ext cx="505" cy="581"/>
                </a:xfrm>
                <a:custGeom>
                  <a:avLst/>
                  <a:gdLst>
                    <a:gd name="T0" fmla="*/ 914 w 1010"/>
                    <a:gd name="T1" fmla="*/ 306 h 1162"/>
                    <a:gd name="T2" fmla="*/ 819 w 1010"/>
                    <a:gd name="T3" fmla="*/ 184 h 1162"/>
                    <a:gd name="T4" fmla="*/ 747 w 1010"/>
                    <a:gd name="T5" fmla="*/ 189 h 1162"/>
                    <a:gd name="T6" fmla="*/ 625 w 1010"/>
                    <a:gd name="T7" fmla="*/ 203 h 1162"/>
                    <a:gd name="T8" fmla="*/ 572 w 1010"/>
                    <a:gd name="T9" fmla="*/ 158 h 1162"/>
                    <a:gd name="T10" fmla="*/ 592 w 1010"/>
                    <a:gd name="T11" fmla="*/ 74 h 1162"/>
                    <a:gd name="T12" fmla="*/ 521 w 1010"/>
                    <a:gd name="T13" fmla="*/ 28 h 1162"/>
                    <a:gd name="T14" fmla="*/ 429 w 1010"/>
                    <a:gd name="T15" fmla="*/ 10 h 1162"/>
                    <a:gd name="T16" fmla="*/ 324 w 1010"/>
                    <a:gd name="T17" fmla="*/ 5 h 1162"/>
                    <a:gd name="T18" fmla="*/ 220 w 1010"/>
                    <a:gd name="T19" fmla="*/ 63 h 1162"/>
                    <a:gd name="T20" fmla="*/ 166 w 1010"/>
                    <a:gd name="T21" fmla="*/ 113 h 1162"/>
                    <a:gd name="T22" fmla="*/ 147 w 1010"/>
                    <a:gd name="T23" fmla="*/ 154 h 1162"/>
                    <a:gd name="T24" fmla="*/ 92 w 1010"/>
                    <a:gd name="T25" fmla="*/ 190 h 1162"/>
                    <a:gd name="T26" fmla="*/ 69 w 1010"/>
                    <a:gd name="T27" fmla="*/ 349 h 1162"/>
                    <a:gd name="T28" fmla="*/ 29 w 1010"/>
                    <a:gd name="T29" fmla="*/ 419 h 1162"/>
                    <a:gd name="T30" fmla="*/ 32 w 1010"/>
                    <a:gd name="T31" fmla="*/ 487 h 1162"/>
                    <a:gd name="T32" fmla="*/ 7 w 1010"/>
                    <a:gd name="T33" fmla="*/ 551 h 1162"/>
                    <a:gd name="T34" fmla="*/ 28 w 1010"/>
                    <a:gd name="T35" fmla="*/ 613 h 1162"/>
                    <a:gd name="T36" fmla="*/ 8 w 1010"/>
                    <a:gd name="T37" fmla="*/ 729 h 1162"/>
                    <a:gd name="T38" fmla="*/ 53 w 1010"/>
                    <a:gd name="T39" fmla="*/ 772 h 1162"/>
                    <a:gd name="T40" fmla="*/ 51 w 1010"/>
                    <a:gd name="T41" fmla="*/ 922 h 1162"/>
                    <a:gd name="T42" fmla="*/ 113 w 1010"/>
                    <a:gd name="T43" fmla="*/ 1027 h 1162"/>
                    <a:gd name="T44" fmla="*/ 144 w 1010"/>
                    <a:gd name="T45" fmla="*/ 1056 h 1162"/>
                    <a:gd name="T46" fmla="*/ 172 w 1010"/>
                    <a:gd name="T47" fmla="*/ 1001 h 1162"/>
                    <a:gd name="T48" fmla="*/ 204 w 1010"/>
                    <a:gd name="T49" fmla="*/ 983 h 1162"/>
                    <a:gd name="T50" fmla="*/ 223 w 1010"/>
                    <a:gd name="T51" fmla="*/ 1162 h 1162"/>
                    <a:gd name="T52" fmla="*/ 205 w 1010"/>
                    <a:gd name="T53" fmla="*/ 1089 h 1162"/>
                    <a:gd name="T54" fmla="*/ 225 w 1010"/>
                    <a:gd name="T55" fmla="*/ 1052 h 1162"/>
                    <a:gd name="T56" fmla="*/ 262 w 1010"/>
                    <a:gd name="T57" fmla="*/ 1133 h 1162"/>
                    <a:gd name="T58" fmla="*/ 295 w 1010"/>
                    <a:gd name="T59" fmla="*/ 1052 h 1162"/>
                    <a:gd name="T60" fmla="*/ 295 w 1010"/>
                    <a:gd name="T61" fmla="*/ 981 h 1162"/>
                    <a:gd name="T62" fmla="*/ 322 w 1010"/>
                    <a:gd name="T63" fmla="*/ 967 h 1162"/>
                    <a:gd name="T64" fmla="*/ 315 w 1010"/>
                    <a:gd name="T65" fmla="*/ 915 h 1162"/>
                    <a:gd name="T66" fmla="*/ 291 w 1010"/>
                    <a:gd name="T67" fmla="*/ 879 h 1162"/>
                    <a:gd name="T68" fmla="*/ 330 w 1010"/>
                    <a:gd name="T69" fmla="*/ 901 h 1162"/>
                    <a:gd name="T70" fmla="*/ 356 w 1010"/>
                    <a:gd name="T71" fmla="*/ 997 h 1162"/>
                    <a:gd name="T72" fmla="*/ 407 w 1010"/>
                    <a:gd name="T73" fmla="*/ 1028 h 1162"/>
                    <a:gd name="T74" fmla="*/ 378 w 1010"/>
                    <a:gd name="T75" fmla="*/ 918 h 1162"/>
                    <a:gd name="T76" fmla="*/ 420 w 1010"/>
                    <a:gd name="T77" fmla="*/ 820 h 1162"/>
                    <a:gd name="T78" fmla="*/ 428 w 1010"/>
                    <a:gd name="T79" fmla="*/ 832 h 1162"/>
                    <a:gd name="T80" fmla="*/ 438 w 1010"/>
                    <a:gd name="T81" fmla="*/ 868 h 1162"/>
                    <a:gd name="T82" fmla="*/ 462 w 1010"/>
                    <a:gd name="T83" fmla="*/ 916 h 1162"/>
                    <a:gd name="T84" fmla="*/ 508 w 1010"/>
                    <a:gd name="T85" fmla="*/ 941 h 1162"/>
                    <a:gd name="T86" fmla="*/ 565 w 1010"/>
                    <a:gd name="T87" fmla="*/ 971 h 1162"/>
                    <a:gd name="T88" fmla="*/ 581 w 1010"/>
                    <a:gd name="T89" fmla="*/ 973 h 1162"/>
                    <a:gd name="T90" fmla="*/ 545 w 1010"/>
                    <a:gd name="T91" fmla="*/ 923 h 1162"/>
                    <a:gd name="T92" fmla="*/ 554 w 1010"/>
                    <a:gd name="T93" fmla="*/ 908 h 1162"/>
                    <a:gd name="T94" fmla="*/ 590 w 1010"/>
                    <a:gd name="T95" fmla="*/ 939 h 1162"/>
                    <a:gd name="T96" fmla="*/ 606 w 1010"/>
                    <a:gd name="T97" fmla="*/ 964 h 1162"/>
                    <a:gd name="T98" fmla="*/ 652 w 1010"/>
                    <a:gd name="T99" fmla="*/ 1000 h 1162"/>
                    <a:gd name="T100" fmla="*/ 695 w 1010"/>
                    <a:gd name="T101" fmla="*/ 938 h 1162"/>
                    <a:gd name="T102" fmla="*/ 723 w 1010"/>
                    <a:gd name="T103" fmla="*/ 823 h 1162"/>
                    <a:gd name="T104" fmla="*/ 721 w 1010"/>
                    <a:gd name="T105" fmla="*/ 773 h 1162"/>
                    <a:gd name="T106" fmla="*/ 738 w 1010"/>
                    <a:gd name="T107" fmla="*/ 706 h 1162"/>
                    <a:gd name="T108" fmla="*/ 774 w 1010"/>
                    <a:gd name="T109" fmla="*/ 657 h 1162"/>
                    <a:gd name="T110" fmla="*/ 814 w 1010"/>
                    <a:gd name="T111" fmla="*/ 542 h 1162"/>
                    <a:gd name="T112" fmla="*/ 890 w 1010"/>
                    <a:gd name="T113" fmla="*/ 484 h 1162"/>
                    <a:gd name="T114" fmla="*/ 937 w 1010"/>
                    <a:gd name="T115" fmla="*/ 479 h 1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010" h="1162">
                      <a:moveTo>
                        <a:pt x="1010" y="424"/>
                      </a:moveTo>
                      <a:lnTo>
                        <a:pt x="999" y="417"/>
                      </a:lnTo>
                      <a:lnTo>
                        <a:pt x="983" y="406"/>
                      </a:lnTo>
                      <a:lnTo>
                        <a:pt x="962" y="389"/>
                      </a:lnTo>
                      <a:lnTo>
                        <a:pt x="943" y="368"/>
                      </a:lnTo>
                      <a:lnTo>
                        <a:pt x="925" y="340"/>
                      </a:lnTo>
                      <a:lnTo>
                        <a:pt x="914" y="306"/>
                      </a:lnTo>
                      <a:lnTo>
                        <a:pt x="912" y="266"/>
                      </a:lnTo>
                      <a:lnTo>
                        <a:pt x="921" y="219"/>
                      </a:lnTo>
                      <a:lnTo>
                        <a:pt x="907" y="205"/>
                      </a:lnTo>
                      <a:lnTo>
                        <a:pt x="889" y="194"/>
                      </a:lnTo>
                      <a:lnTo>
                        <a:pt x="867" y="187"/>
                      </a:lnTo>
                      <a:lnTo>
                        <a:pt x="844" y="184"/>
                      </a:lnTo>
                      <a:lnTo>
                        <a:pt x="819" y="184"/>
                      </a:lnTo>
                      <a:lnTo>
                        <a:pt x="796" y="187"/>
                      </a:lnTo>
                      <a:lnTo>
                        <a:pt x="776" y="192"/>
                      </a:lnTo>
                      <a:lnTo>
                        <a:pt x="758" y="202"/>
                      </a:lnTo>
                      <a:lnTo>
                        <a:pt x="751" y="204"/>
                      </a:lnTo>
                      <a:lnTo>
                        <a:pt x="745" y="202"/>
                      </a:lnTo>
                      <a:lnTo>
                        <a:pt x="742" y="196"/>
                      </a:lnTo>
                      <a:lnTo>
                        <a:pt x="747" y="189"/>
                      </a:lnTo>
                      <a:lnTo>
                        <a:pt x="701" y="192"/>
                      </a:lnTo>
                      <a:lnTo>
                        <a:pt x="690" y="197"/>
                      </a:lnTo>
                      <a:lnTo>
                        <a:pt x="677" y="200"/>
                      </a:lnTo>
                      <a:lnTo>
                        <a:pt x="663" y="203"/>
                      </a:lnTo>
                      <a:lnTo>
                        <a:pt x="649" y="203"/>
                      </a:lnTo>
                      <a:lnTo>
                        <a:pt x="636" y="203"/>
                      </a:lnTo>
                      <a:lnTo>
                        <a:pt x="625" y="203"/>
                      </a:lnTo>
                      <a:lnTo>
                        <a:pt x="617" y="202"/>
                      </a:lnTo>
                      <a:lnTo>
                        <a:pt x="612" y="200"/>
                      </a:lnTo>
                      <a:lnTo>
                        <a:pt x="607" y="196"/>
                      </a:lnTo>
                      <a:lnTo>
                        <a:pt x="601" y="187"/>
                      </a:lnTo>
                      <a:lnTo>
                        <a:pt x="591" y="175"/>
                      </a:lnTo>
                      <a:lnTo>
                        <a:pt x="579" y="165"/>
                      </a:lnTo>
                      <a:lnTo>
                        <a:pt x="572" y="158"/>
                      </a:lnTo>
                      <a:lnTo>
                        <a:pt x="567" y="149"/>
                      </a:lnTo>
                      <a:lnTo>
                        <a:pt x="565" y="137"/>
                      </a:lnTo>
                      <a:lnTo>
                        <a:pt x="565" y="124"/>
                      </a:lnTo>
                      <a:lnTo>
                        <a:pt x="568" y="112"/>
                      </a:lnTo>
                      <a:lnTo>
                        <a:pt x="574" y="98"/>
                      </a:lnTo>
                      <a:lnTo>
                        <a:pt x="582" y="85"/>
                      </a:lnTo>
                      <a:lnTo>
                        <a:pt x="592" y="74"/>
                      </a:lnTo>
                      <a:lnTo>
                        <a:pt x="586" y="66"/>
                      </a:lnTo>
                      <a:lnTo>
                        <a:pt x="577" y="59"/>
                      </a:lnTo>
                      <a:lnTo>
                        <a:pt x="568" y="52"/>
                      </a:lnTo>
                      <a:lnTo>
                        <a:pt x="558" y="45"/>
                      </a:lnTo>
                      <a:lnTo>
                        <a:pt x="546" y="39"/>
                      </a:lnTo>
                      <a:lnTo>
                        <a:pt x="534" y="33"/>
                      </a:lnTo>
                      <a:lnTo>
                        <a:pt x="521" y="28"/>
                      </a:lnTo>
                      <a:lnTo>
                        <a:pt x="507" y="23"/>
                      </a:lnTo>
                      <a:lnTo>
                        <a:pt x="493" y="20"/>
                      </a:lnTo>
                      <a:lnTo>
                        <a:pt x="480" y="16"/>
                      </a:lnTo>
                      <a:lnTo>
                        <a:pt x="466" y="14"/>
                      </a:lnTo>
                      <a:lnTo>
                        <a:pt x="453" y="11"/>
                      </a:lnTo>
                      <a:lnTo>
                        <a:pt x="440" y="10"/>
                      </a:lnTo>
                      <a:lnTo>
                        <a:pt x="429" y="10"/>
                      </a:lnTo>
                      <a:lnTo>
                        <a:pt x="417" y="10"/>
                      </a:lnTo>
                      <a:lnTo>
                        <a:pt x="408" y="11"/>
                      </a:lnTo>
                      <a:lnTo>
                        <a:pt x="395" y="5"/>
                      </a:lnTo>
                      <a:lnTo>
                        <a:pt x="380" y="1"/>
                      </a:lnTo>
                      <a:lnTo>
                        <a:pt x="363" y="0"/>
                      </a:lnTo>
                      <a:lnTo>
                        <a:pt x="345" y="1"/>
                      </a:lnTo>
                      <a:lnTo>
                        <a:pt x="324" y="5"/>
                      </a:lnTo>
                      <a:lnTo>
                        <a:pt x="304" y="8"/>
                      </a:lnTo>
                      <a:lnTo>
                        <a:pt x="285" y="13"/>
                      </a:lnTo>
                      <a:lnTo>
                        <a:pt x="268" y="18"/>
                      </a:lnTo>
                      <a:lnTo>
                        <a:pt x="253" y="25"/>
                      </a:lnTo>
                      <a:lnTo>
                        <a:pt x="240" y="36"/>
                      </a:lnTo>
                      <a:lnTo>
                        <a:pt x="230" y="48"/>
                      </a:lnTo>
                      <a:lnTo>
                        <a:pt x="220" y="63"/>
                      </a:lnTo>
                      <a:lnTo>
                        <a:pt x="211" y="79"/>
                      </a:lnTo>
                      <a:lnTo>
                        <a:pt x="202" y="96"/>
                      </a:lnTo>
                      <a:lnTo>
                        <a:pt x="193" y="112"/>
                      </a:lnTo>
                      <a:lnTo>
                        <a:pt x="180" y="127"/>
                      </a:lnTo>
                      <a:lnTo>
                        <a:pt x="174" y="123"/>
                      </a:lnTo>
                      <a:lnTo>
                        <a:pt x="170" y="117"/>
                      </a:lnTo>
                      <a:lnTo>
                        <a:pt x="166" y="113"/>
                      </a:lnTo>
                      <a:lnTo>
                        <a:pt x="163" y="108"/>
                      </a:lnTo>
                      <a:lnTo>
                        <a:pt x="159" y="115"/>
                      </a:lnTo>
                      <a:lnTo>
                        <a:pt x="156" y="124"/>
                      </a:lnTo>
                      <a:lnTo>
                        <a:pt x="153" y="136"/>
                      </a:lnTo>
                      <a:lnTo>
                        <a:pt x="152" y="145"/>
                      </a:lnTo>
                      <a:lnTo>
                        <a:pt x="151" y="150"/>
                      </a:lnTo>
                      <a:lnTo>
                        <a:pt x="147" y="154"/>
                      </a:lnTo>
                      <a:lnTo>
                        <a:pt x="141" y="159"/>
                      </a:lnTo>
                      <a:lnTo>
                        <a:pt x="134" y="164"/>
                      </a:lnTo>
                      <a:lnTo>
                        <a:pt x="126" y="168"/>
                      </a:lnTo>
                      <a:lnTo>
                        <a:pt x="118" y="173"/>
                      </a:lnTo>
                      <a:lnTo>
                        <a:pt x="111" y="176"/>
                      </a:lnTo>
                      <a:lnTo>
                        <a:pt x="105" y="179"/>
                      </a:lnTo>
                      <a:lnTo>
                        <a:pt x="92" y="190"/>
                      </a:lnTo>
                      <a:lnTo>
                        <a:pt x="83" y="208"/>
                      </a:lnTo>
                      <a:lnTo>
                        <a:pt x="75" y="233"/>
                      </a:lnTo>
                      <a:lnTo>
                        <a:pt x="71" y="259"/>
                      </a:lnTo>
                      <a:lnTo>
                        <a:pt x="67" y="286"/>
                      </a:lnTo>
                      <a:lnTo>
                        <a:pt x="66" y="311"/>
                      </a:lnTo>
                      <a:lnTo>
                        <a:pt x="67" y="333"/>
                      </a:lnTo>
                      <a:lnTo>
                        <a:pt x="69" y="349"/>
                      </a:lnTo>
                      <a:lnTo>
                        <a:pt x="72" y="362"/>
                      </a:lnTo>
                      <a:lnTo>
                        <a:pt x="69" y="373"/>
                      </a:lnTo>
                      <a:lnTo>
                        <a:pt x="61" y="383"/>
                      </a:lnTo>
                      <a:lnTo>
                        <a:pt x="47" y="393"/>
                      </a:lnTo>
                      <a:lnTo>
                        <a:pt x="41" y="400"/>
                      </a:lnTo>
                      <a:lnTo>
                        <a:pt x="34" y="409"/>
                      </a:lnTo>
                      <a:lnTo>
                        <a:pt x="29" y="419"/>
                      </a:lnTo>
                      <a:lnTo>
                        <a:pt x="26" y="431"/>
                      </a:lnTo>
                      <a:lnTo>
                        <a:pt x="26" y="444"/>
                      </a:lnTo>
                      <a:lnTo>
                        <a:pt x="28" y="456"/>
                      </a:lnTo>
                      <a:lnTo>
                        <a:pt x="35" y="468"/>
                      </a:lnTo>
                      <a:lnTo>
                        <a:pt x="45" y="478"/>
                      </a:lnTo>
                      <a:lnTo>
                        <a:pt x="37" y="484"/>
                      </a:lnTo>
                      <a:lnTo>
                        <a:pt x="32" y="487"/>
                      </a:lnTo>
                      <a:lnTo>
                        <a:pt x="28" y="490"/>
                      </a:lnTo>
                      <a:lnTo>
                        <a:pt x="22" y="490"/>
                      </a:lnTo>
                      <a:lnTo>
                        <a:pt x="15" y="494"/>
                      </a:lnTo>
                      <a:lnTo>
                        <a:pt x="8" y="506"/>
                      </a:lnTo>
                      <a:lnTo>
                        <a:pt x="5" y="521"/>
                      </a:lnTo>
                      <a:lnTo>
                        <a:pt x="5" y="536"/>
                      </a:lnTo>
                      <a:lnTo>
                        <a:pt x="7" y="551"/>
                      </a:lnTo>
                      <a:lnTo>
                        <a:pt x="9" y="563"/>
                      </a:lnTo>
                      <a:lnTo>
                        <a:pt x="12" y="572"/>
                      </a:lnTo>
                      <a:lnTo>
                        <a:pt x="20" y="573"/>
                      </a:lnTo>
                      <a:lnTo>
                        <a:pt x="29" y="574"/>
                      </a:lnTo>
                      <a:lnTo>
                        <a:pt x="34" y="583"/>
                      </a:lnTo>
                      <a:lnTo>
                        <a:pt x="32" y="597"/>
                      </a:lnTo>
                      <a:lnTo>
                        <a:pt x="28" y="613"/>
                      </a:lnTo>
                      <a:lnTo>
                        <a:pt x="22" y="630"/>
                      </a:lnTo>
                      <a:lnTo>
                        <a:pt x="16" y="646"/>
                      </a:lnTo>
                      <a:lnTo>
                        <a:pt x="11" y="657"/>
                      </a:lnTo>
                      <a:lnTo>
                        <a:pt x="7" y="663"/>
                      </a:lnTo>
                      <a:lnTo>
                        <a:pt x="0" y="681"/>
                      </a:lnTo>
                      <a:lnTo>
                        <a:pt x="3" y="706"/>
                      </a:lnTo>
                      <a:lnTo>
                        <a:pt x="8" y="729"/>
                      </a:lnTo>
                      <a:lnTo>
                        <a:pt x="14" y="740"/>
                      </a:lnTo>
                      <a:lnTo>
                        <a:pt x="22" y="744"/>
                      </a:lnTo>
                      <a:lnTo>
                        <a:pt x="30" y="750"/>
                      </a:lnTo>
                      <a:lnTo>
                        <a:pt x="37" y="756"/>
                      </a:lnTo>
                      <a:lnTo>
                        <a:pt x="44" y="762"/>
                      </a:lnTo>
                      <a:lnTo>
                        <a:pt x="49" y="767"/>
                      </a:lnTo>
                      <a:lnTo>
                        <a:pt x="53" y="772"/>
                      </a:lnTo>
                      <a:lnTo>
                        <a:pt x="56" y="777"/>
                      </a:lnTo>
                      <a:lnTo>
                        <a:pt x="57" y="781"/>
                      </a:lnTo>
                      <a:lnTo>
                        <a:pt x="49" y="818"/>
                      </a:lnTo>
                      <a:lnTo>
                        <a:pt x="44" y="850"/>
                      </a:lnTo>
                      <a:lnTo>
                        <a:pt x="43" y="878"/>
                      </a:lnTo>
                      <a:lnTo>
                        <a:pt x="45" y="902"/>
                      </a:lnTo>
                      <a:lnTo>
                        <a:pt x="51" y="922"/>
                      </a:lnTo>
                      <a:lnTo>
                        <a:pt x="59" y="940"/>
                      </a:lnTo>
                      <a:lnTo>
                        <a:pt x="69" y="955"/>
                      </a:lnTo>
                      <a:lnTo>
                        <a:pt x="82" y="969"/>
                      </a:lnTo>
                      <a:lnTo>
                        <a:pt x="94" y="983"/>
                      </a:lnTo>
                      <a:lnTo>
                        <a:pt x="103" y="997"/>
                      </a:lnTo>
                      <a:lnTo>
                        <a:pt x="110" y="1012"/>
                      </a:lnTo>
                      <a:lnTo>
                        <a:pt x="113" y="1027"/>
                      </a:lnTo>
                      <a:lnTo>
                        <a:pt x="115" y="1043"/>
                      </a:lnTo>
                      <a:lnTo>
                        <a:pt x="115" y="1060"/>
                      </a:lnTo>
                      <a:lnTo>
                        <a:pt x="113" y="1077"/>
                      </a:lnTo>
                      <a:lnTo>
                        <a:pt x="110" y="1096"/>
                      </a:lnTo>
                      <a:lnTo>
                        <a:pt x="125" y="1084"/>
                      </a:lnTo>
                      <a:lnTo>
                        <a:pt x="136" y="1072"/>
                      </a:lnTo>
                      <a:lnTo>
                        <a:pt x="144" y="1056"/>
                      </a:lnTo>
                      <a:lnTo>
                        <a:pt x="150" y="1038"/>
                      </a:lnTo>
                      <a:lnTo>
                        <a:pt x="153" y="1021"/>
                      </a:lnTo>
                      <a:lnTo>
                        <a:pt x="153" y="1004"/>
                      </a:lnTo>
                      <a:lnTo>
                        <a:pt x="152" y="986"/>
                      </a:lnTo>
                      <a:lnTo>
                        <a:pt x="150" y="971"/>
                      </a:lnTo>
                      <a:lnTo>
                        <a:pt x="163" y="984"/>
                      </a:lnTo>
                      <a:lnTo>
                        <a:pt x="172" y="1001"/>
                      </a:lnTo>
                      <a:lnTo>
                        <a:pt x="175" y="1026"/>
                      </a:lnTo>
                      <a:lnTo>
                        <a:pt x="171" y="1052"/>
                      </a:lnTo>
                      <a:lnTo>
                        <a:pt x="187" y="1037"/>
                      </a:lnTo>
                      <a:lnTo>
                        <a:pt x="194" y="1019"/>
                      </a:lnTo>
                      <a:lnTo>
                        <a:pt x="193" y="997"/>
                      </a:lnTo>
                      <a:lnTo>
                        <a:pt x="181" y="970"/>
                      </a:lnTo>
                      <a:lnTo>
                        <a:pt x="204" y="983"/>
                      </a:lnTo>
                      <a:lnTo>
                        <a:pt x="210" y="998"/>
                      </a:lnTo>
                      <a:lnTo>
                        <a:pt x="204" y="1017"/>
                      </a:lnTo>
                      <a:lnTo>
                        <a:pt x="195" y="1039"/>
                      </a:lnTo>
                      <a:lnTo>
                        <a:pt x="186" y="1066"/>
                      </a:lnTo>
                      <a:lnTo>
                        <a:pt x="183" y="1095"/>
                      </a:lnTo>
                      <a:lnTo>
                        <a:pt x="194" y="1127"/>
                      </a:lnTo>
                      <a:lnTo>
                        <a:pt x="223" y="1162"/>
                      </a:lnTo>
                      <a:lnTo>
                        <a:pt x="220" y="1155"/>
                      </a:lnTo>
                      <a:lnTo>
                        <a:pt x="219" y="1148"/>
                      </a:lnTo>
                      <a:lnTo>
                        <a:pt x="218" y="1141"/>
                      </a:lnTo>
                      <a:lnTo>
                        <a:pt x="218" y="1137"/>
                      </a:lnTo>
                      <a:lnTo>
                        <a:pt x="219" y="1115"/>
                      </a:lnTo>
                      <a:lnTo>
                        <a:pt x="210" y="1105"/>
                      </a:lnTo>
                      <a:lnTo>
                        <a:pt x="205" y="1089"/>
                      </a:lnTo>
                      <a:lnTo>
                        <a:pt x="205" y="1073"/>
                      </a:lnTo>
                      <a:lnTo>
                        <a:pt x="208" y="1061"/>
                      </a:lnTo>
                      <a:lnTo>
                        <a:pt x="213" y="1052"/>
                      </a:lnTo>
                      <a:lnTo>
                        <a:pt x="219" y="1045"/>
                      </a:lnTo>
                      <a:lnTo>
                        <a:pt x="224" y="1038"/>
                      </a:lnTo>
                      <a:lnTo>
                        <a:pt x="227" y="1027"/>
                      </a:lnTo>
                      <a:lnTo>
                        <a:pt x="225" y="1052"/>
                      </a:lnTo>
                      <a:lnTo>
                        <a:pt x="223" y="1077"/>
                      </a:lnTo>
                      <a:lnTo>
                        <a:pt x="220" y="1100"/>
                      </a:lnTo>
                      <a:lnTo>
                        <a:pt x="219" y="1115"/>
                      </a:lnTo>
                      <a:lnTo>
                        <a:pt x="218" y="1137"/>
                      </a:lnTo>
                      <a:lnTo>
                        <a:pt x="236" y="1139"/>
                      </a:lnTo>
                      <a:lnTo>
                        <a:pt x="251" y="1136"/>
                      </a:lnTo>
                      <a:lnTo>
                        <a:pt x="262" y="1133"/>
                      </a:lnTo>
                      <a:lnTo>
                        <a:pt x="270" y="1127"/>
                      </a:lnTo>
                      <a:lnTo>
                        <a:pt x="276" y="1120"/>
                      </a:lnTo>
                      <a:lnTo>
                        <a:pt x="279" y="1111"/>
                      </a:lnTo>
                      <a:lnTo>
                        <a:pt x="280" y="1102"/>
                      </a:lnTo>
                      <a:lnTo>
                        <a:pt x="281" y="1091"/>
                      </a:lnTo>
                      <a:lnTo>
                        <a:pt x="295" y="1077"/>
                      </a:lnTo>
                      <a:lnTo>
                        <a:pt x="295" y="1052"/>
                      </a:lnTo>
                      <a:lnTo>
                        <a:pt x="289" y="1026"/>
                      </a:lnTo>
                      <a:lnTo>
                        <a:pt x="285" y="1009"/>
                      </a:lnTo>
                      <a:lnTo>
                        <a:pt x="284" y="1003"/>
                      </a:lnTo>
                      <a:lnTo>
                        <a:pt x="283" y="994"/>
                      </a:lnTo>
                      <a:lnTo>
                        <a:pt x="283" y="984"/>
                      </a:lnTo>
                      <a:lnTo>
                        <a:pt x="285" y="970"/>
                      </a:lnTo>
                      <a:lnTo>
                        <a:pt x="295" y="981"/>
                      </a:lnTo>
                      <a:lnTo>
                        <a:pt x="301" y="999"/>
                      </a:lnTo>
                      <a:lnTo>
                        <a:pt x="303" y="1021"/>
                      </a:lnTo>
                      <a:lnTo>
                        <a:pt x="301" y="1043"/>
                      </a:lnTo>
                      <a:lnTo>
                        <a:pt x="315" y="1022"/>
                      </a:lnTo>
                      <a:lnTo>
                        <a:pt x="322" y="1003"/>
                      </a:lnTo>
                      <a:lnTo>
                        <a:pt x="324" y="984"/>
                      </a:lnTo>
                      <a:lnTo>
                        <a:pt x="322" y="967"/>
                      </a:lnTo>
                      <a:lnTo>
                        <a:pt x="316" y="951"/>
                      </a:lnTo>
                      <a:lnTo>
                        <a:pt x="308" y="936"/>
                      </a:lnTo>
                      <a:lnTo>
                        <a:pt x="299" y="923"/>
                      </a:lnTo>
                      <a:lnTo>
                        <a:pt x="289" y="910"/>
                      </a:lnTo>
                      <a:lnTo>
                        <a:pt x="295" y="914"/>
                      </a:lnTo>
                      <a:lnTo>
                        <a:pt x="304" y="915"/>
                      </a:lnTo>
                      <a:lnTo>
                        <a:pt x="315" y="915"/>
                      </a:lnTo>
                      <a:lnTo>
                        <a:pt x="323" y="913"/>
                      </a:lnTo>
                      <a:lnTo>
                        <a:pt x="315" y="909"/>
                      </a:lnTo>
                      <a:lnTo>
                        <a:pt x="308" y="905"/>
                      </a:lnTo>
                      <a:lnTo>
                        <a:pt x="301" y="899"/>
                      </a:lnTo>
                      <a:lnTo>
                        <a:pt x="296" y="893"/>
                      </a:lnTo>
                      <a:lnTo>
                        <a:pt x="293" y="886"/>
                      </a:lnTo>
                      <a:lnTo>
                        <a:pt x="291" y="879"/>
                      </a:lnTo>
                      <a:lnTo>
                        <a:pt x="291" y="872"/>
                      </a:lnTo>
                      <a:lnTo>
                        <a:pt x="293" y="865"/>
                      </a:lnTo>
                      <a:lnTo>
                        <a:pt x="304" y="870"/>
                      </a:lnTo>
                      <a:lnTo>
                        <a:pt x="314" y="876"/>
                      </a:lnTo>
                      <a:lnTo>
                        <a:pt x="321" y="884"/>
                      </a:lnTo>
                      <a:lnTo>
                        <a:pt x="326" y="892"/>
                      </a:lnTo>
                      <a:lnTo>
                        <a:pt x="330" y="901"/>
                      </a:lnTo>
                      <a:lnTo>
                        <a:pt x="332" y="910"/>
                      </a:lnTo>
                      <a:lnTo>
                        <a:pt x="334" y="920"/>
                      </a:lnTo>
                      <a:lnTo>
                        <a:pt x="336" y="928"/>
                      </a:lnTo>
                      <a:lnTo>
                        <a:pt x="344" y="939"/>
                      </a:lnTo>
                      <a:lnTo>
                        <a:pt x="345" y="960"/>
                      </a:lnTo>
                      <a:lnTo>
                        <a:pt x="347" y="981"/>
                      </a:lnTo>
                      <a:lnTo>
                        <a:pt x="356" y="997"/>
                      </a:lnTo>
                      <a:lnTo>
                        <a:pt x="363" y="999"/>
                      </a:lnTo>
                      <a:lnTo>
                        <a:pt x="370" y="1003"/>
                      </a:lnTo>
                      <a:lnTo>
                        <a:pt x="377" y="1006"/>
                      </a:lnTo>
                      <a:lnTo>
                        <a:pt x="385" y="1011"/>
                      </a:lnTo>
                      <a:lnTo>
                        <a:pt x="392" y="1016"/>
                      </a:lnTo>
                      <a:lnTo>
                        <a:pt x="400" y="1022"/>
                      </a:lnTo>
                      <a:lnTo>
                        <a:pt x="407" y="1028"/>
                      </a:lnTo>
                      <a:lnTo>
                        <a:pt x="414" y="1035"/>
                      </a:lnTo>
                      <a:lnTo>
                        <a:pt x="408" y="1026"/>
                      </a:lnTo>
                      <a:lnTo>
                        <a:pt x="399" y="1007"/>
                      </a:lnTo>
                      <a:lnTo>
                        <a:pt x="389" y="981"/>
                      </a:lnTo>
                      <a:lnTo>
                        <a:pt x="380" y="950"/>
                      </a:lnTo>
                      <a:lnTo>
                        <a:pt x="379" y="935"/>
                      </a:lnTo>
                      <a:lnTo>
                        <a:pt x="378" y="918"/>
                      </a:lnTo>
                      <a:lnTo>
                        <a:pt x="379" y="902"/>
                      </a:lnTo>
                      <a:lnTo>
                        <a:pt x="383" y="886"/>
                      </a:lnTo>
                      <a:lnTo>
                        <a:pt x="387" y="870"/>
                      </a:lnTo>
                      <a:lnTo>
                        <a:pt x="395" y="853"/>
                      </a:lnTo>
                      <a:lnTo>
                        <a:pt x="406" y="837"/>
                      </a:lnTo>
                      <a:lnTo>
                        <a:pt x="418" y="820"/>
                      </a:lnTo>
                      <a:lnTo>
                        <a:pt x="420" y="820"/>
                      </a:lnTo>
                      <a:lnTo>
                        <a:pt x="421" y="822"/>
                      </a:lnTo>
                      <a:lnTo>
                        <a:pt x="423" y="823"/>
                      </a:lnTo>
                      <a:lnTo>
                        <a:pt x="424" y="824"/>
                      </a:lnTo>
                      <a:lnTo>
                        <a:pt x="425" y="826"/>
                      </a:lnTo>
                      <a:lnTo>
                        <a:pt x="427" y="827"/>
                      </a:lnTo>
                      <a:lnTo>
                        <a:pt x="428" y="830"/>
                      </a:lnTo>
                      <a:lnTo>
                        <a:pt x="428" y="832"/>
                      </a:lnTo>
                      <a:lnTo>
                        <a:pt x="427" y="837"/>
                      </a:lnTo>
                      <a:lnTo>
                        <a:pt x="424" y="840"/>
                      </a:lnTo>
                      <a:lnTo>
                        <a:pt x="423" y="845"/>
                      </a:lnTo>
                      <a:lnTo>
                        <a:pt x="422" y="848"/>
                      </a:lnTo>
                      <a:lnTo>
                        <a:pt x="427" y="855"/>
                      </a:lnTo>
                      <a:lnTo>
                        <a:pt x="432" y="862"/>
                      </a:lnTo>
                      <a:lnTo>
                        <a:pt x="438" y="868"/>
                      </a:lnTo>
                      <a:lnTo>
                        <a:pt x="440" y="872"/>
                      </a:lnTo>
                      <a:lnTo>
                        <a:pt x="440" y="878"/>
                      </a:lnTo>
                      <a:lnTo>
                        <a:pt x="443" y="888"/>
                      </a:lnTo>
                      <a:lnTo>
                        <a:pt x="446" y="900"/>
                      </a:lnTo>
                      <a:lnTo>
                        <a:pt x="452" y="908"/>
                      </a:lnTo>
                      <a:lnTo>
                        <a:pt x="456" y="911"/>
                      </a:lnTo>
                      <a:lnTo>
                        <a:pt x="462" y="916"/>
                      </a:lnTo>
                      <a:lnTo>
                        <a:pt x="468" y="921"/>
                      </a:lnTo>
                      <a:lnTo>
                        <a:pt x="475" y="925"/>
                      </a:lnTo>
                      <a:lnTo>
                        <a:pt x="482" y="930"/>
                      </a:lnTo>
                      <a:lnTo>
                        <a:pt x="489" y="933"/>
                      </a:lnTo>
                      <a:lnTo>
                        <a:pt x="495" y="937"/>
                      </a:lnTo>
                      <a:lnTo>
                        <a:pt x="499" y="939"/>
                      </a:lnTo>
                      <a:lnTo>
                        <a:pt x="508" y="941"/>
                      </a:lnTo>
                      <a:lnTo>
                        <a:pt x="518" y="943"/>
                      </a:lnTo>
                      <a:lnTo>
                        <a:pt x="527" y="946"/>
                      </a:lnTo>
                      <a:lnTo>
                        <a:pt x="533" y="950"/>
                      </a:lnTo>
                      <a:lnTo>
                        <a:pt x="538" y="955"/>
                      </a:lnTo>
                      <a:lnTo>
                        <a:pt x="546" y="962"/>
                      </a:lnTo>
                      <a:lnTo>
                        <a:pt x="554" y="968"/>
                      </a:lnTo>
                      <a:lnTo>
                        <a:pt x="565" y="971"/>
                      </a:lnTo>
                      <a:lnTo>
                        <a:pt x="574" y="974"/>
                      </a:lnTo>
                      <a:lnTo>
                        <a:pt x="583" y="981"/>
                      </a:lnTo>
                      <a:lnTo>
                        <a:pt x="591" y="992"/>
                      </a:lnTo>
                      <a:lnTo>
                        <a:pt x="596" y="1008"/>
                      </a:lnTo>
                      <a:lnTo>
                        <a:pt x="595" y="994"/>
                      </a:lnTo>
                      <a:lnTo>
                        <a:pt x="589" y="983"/>
                      </a:lnTo>
                      <a:lnTo>
                        <a:pt x="581" y="973"/>
                      </a:lnTo>
                      <a:lnTo>
                        <a:pt x="573" y="964"/>
                      </a:lnTo>
                      <a:lnTo>
                        <a:pt x="564" y="961"/>
                      </a:lnTo>
                      <a:lnTo>
                        <a:pt x="556" y="959"/>
                      </a:lnTo>
                      <a:lnTo>
                        <a:pt x="550" y="954"/>
                      </a:lnTo>
                      <a:lnTo>
                        <a:pt x="548" y="941"/>
                      </a:lnTo>
                      <a:lnTo>
                        <a:pt x="548" y="931"/>
                      </a:lnTo>
                      <a:lnTo>
                        <a:pt x="545" y="923"/>
                      </a:lnTo>
                      <a:lnTo>
                        <a:pt x="543" y="915"/>
                      </a:lnTo>
                      <a:lnTo>
                        <a:pt x="542" y="908"/>
                      </a:lnTo>
                      <a:lnTo>
                        <a:pt x="542" y="903"/>
                      </a:lnTo>
                      <a:lnTo>
                        <a:pt x="544" y="900"/>
                      </a:lnTo>
                      <a:lnTo>
                        <a:pt x="550" y="899"/>
                      </a:lnTo>
                      <a:lnTo>
                        <a:pt x="560" y="900"/>
                      </a:lnTo>
                      <a:lnTo>
                        <a:pt x="554" y="908"/>
                      </a:lnTo>
                      <a:lnTo>
                        <a:pt x="552" y="913"/>
                      </a:lnTo>
                      <a:lnTo>
                        <a:pt x="553" y="916"/>
                      </a:lnTo>
                      <a:lnTo>
                        <a:pt x="558" y="920"/>
                      </a:lnTo>
                      <a:lnTo>
                        <a:pt x="564" y="922"/>
                      </a:lnTo>
                      <a:lnTo>
                        <a:pt x="572" y="925"/>
                      </a:lnTo>
                      <a:lnTo>
                        <a:pt x="581" y="931"/>
                      </a:lnTo>
                      <a:lnTo>
                        <a:pt x="590" y="939"/>
                      </a:lnTo>
                      <a:lnTo>
                        <a:pt x="590" y="939"/>
                      </a:lnTo>
                      <a:lnTo>
                        <a:pt x="589" y="945"/>
                      </a:lnTo>
                      <a:lnTo>
                        <a:pt x="590" y="954"/>
                      </a:lnTo>
                      <a:lnTo>
                        <a:pt x="595" y="959"/>
                      </a:lnTo>
                      <a:lnTo>
                        <a:pt x="597" y="961"/>
                      </a:lnTo>
                      <a:lnTo>
                        <a:pt x="602" y="962"/>
                      </a:lnTo>
                      <a:lnTo>
                        <a:pt x="606" y="964"/>
                      </a:lnTo>
                      <a:lnTo>
                        <a:pt x="612" y="968"/>
                      </a:lnTo>
                      <a:lnTo>
                        <a:pt x="618" y="971"/>
                      </a:lnTo>
                      <a:lnTo>
                        <a:pt x="625" y="976"/>
                      </a:lnTo>
                      <a:lnTo>
                        <a:pt x="632" y="981"/>
                      </a:lnTo>
                      <a:lnTo>
                        <a:pt x="640" y="986"/>
                      </a:lnTo>
                      <a:lnTo>
                        <a:pt x="647" y="992"/>
                      </a:lnTo>
                      <a:lnTo>
                        <a:pt x="652" y="1000"/>
                      </a:lnTo>
                      <a:lnTo>
                        <a:pt x="657" y="1007"/>
                      </a:lnTo>
                      <a:lnTo>
                        <a:pt x="659" y="1016"/>
                      </a:lnTo>
                      <a:lnTo>
                        <a:pt x="659" y="992"/>
                      </a:lnTo>
                      <a:lnTo>
                        <a:pt x="665" y="970"/>
                      </a:lnTo>
                      <a:lnTo>
                        <a:pt x="672" y="954"/>
                      </a:lnTo>
                      <a:lnTo>
                        <a:pt x="680" y="946"/>
                      </a:lnTo>
                      <a:lnTo>
                        <a:pt x="695" y="938"/>
                      </a:lnTo>
                      <a:lnTo>
                        <a:pt x="710" y="928"/>
                      </a:lnTo>
                      <a:lnTo>
                        <a:pt x="721" y="916"/>
                      </a:lnTo>
                      <a:lnTo>
                        <a:pt x="731" y="901"/>
                      </a:lnTo>
                      <a:lnTo>
                        <a:pt x="736" y="885"/>
                      </a:lnTo>
                      <a:lnTo>
                        <a:pt x="738" y="867"/>
                      </a:lnTo>
                      <a:lnTo>
                        <a:pt x="733" y="846"/>
                      </a:lnTo>
                      <a:lnTo>
                        <a:pt x="723" y="823"/>
                      </a:lnTo>
                      <a:lnTo>
                        <a:pt x="727" y="823"/>
                      </a:lnTo>
                      <a:lnTo>
                        <a:pt x="733" y="823"/>
                      </a:lnTo>
                      <a:lnTo>
                        <a:pt x="739" y="820"/>
                      </a:lnTo>
                      <a:lnTo>
                        <a:pt x="745" y="817"/>
                      </a:lnTo>
                      <a:lnTo>
                        <a:pt x="731" y="803"/>
                      </a:lnTo>
                      <a:lnTo>
                        <a:pt x="724" y="788"/>
                      </a:lnTo>
                      <a:lnTo>
                        <a:pt x="721" y="773"/>
                      </a:lnTo>
                      <a:lnTo>
                        <a:pt x="724" y="757"/>
                      </a:lnTo>
                      <a:lnTo>
                        <a:pt x="730" y="743"/>
                      </a:lnTo>
                      <a:lnTo>
                        <a:pt x="736" y="731"/>
                      </a:lnTo>
                      <a:lnTo>
                        <a:pt x="745" y="721"/>
                      </a:lnTo>
                      <a:lnTo>
                        <a:pt x="751" y="716"/>
                      </a:lnTo>
                      <a:lnTo>
                        <a:pt x="746" y="711"/>
                      </a:lnTo>
                      <a:lnTo>
                        <a:pt x="738" y="706"/>
                      </a:lnTo>
                      <a:lnTo>
                        <a:pt x="731" y="699"/>
                      </a:lnTo>
                      <a:lnTo>
                        <a:pt x="728" y="691"/>
                      </a:lnTo>
                      <a:lnTo>
                        <a:pt x="732" y="683"/>
                      </a:lnTo>
                      <a:lnTo>
                        <a:pt x="739" y="676"/>
                      </a:lnTo>
                      <a:lnTo>
                        <a:pt x="749" y="671"/>
                      </a:lnTo>
                      <a:lnTo>
                        <a:pt x="762" y="665"/>
                      </a:lnTo>
                      <a:lnTo>
                        <a:pt x="774" y="657"/>
                      </a:lnTo>
                      <a:lnTo>
                        <a:pt x="785" y="646"/>
                      </a:lnTo>
                      <a:lnTo>
                        <a:pt x="792" y="634"/>
                      </a:lnTo>
                      <a:lnTo>
                        <a:pt x="798" y="619"/>
                      </a:lnTo>
                      <a:lnTo>
                        <a:pt x="802" y="601"/>
                      </a:lnTo>
                      <a:lnTo>
                        <a:pt x="806" y="582"/>
                      </a:lnTo>
                      <a:lnTo>
                        <a:pt x="809" y="562"/>
                      </a:lnTo>
                      <a:lnTo>
                        <a:pt x="814" y="542"/>
                      </a:lnTo>
                      <a:lnTo>
                        <a:pt x="817" y="536"/>
                      </a:lnTo>
                      <a:lnTo>
                        <a:pt x="824" y="528"/>
                      </a:lnTo>
                      <a:lnTo>
                        <a:pt x="834" y="519"/>
                      </a:lnTo>
                      <a:lnTo>
                        <a:pt x="847" y="508"/>
                      </a:lnTo>
                      <a:lnTo>
                        <a:pt x="861" y="498"/>
                      </a:lnTo>
                      <a:lnTo>
                        <a:pt x="876" y="490"/>
                      </a:lnTo>
                      <a:lnTo>
                        <a:pt x="890" y="484"/>
                      </a:lnTo>
                      <a:lnTo>
                        <a:pt x="901" y="482"/>
                      </a:lnTo>
                      <a:lnTo>
                        <a:pt x="905" y="487"/>
                      </a:lnTo>
                      <a:lnTo>
                        <a:pt x="910" y="493"/>
                      </a:lnTo>
                      <a:lnTo>
                        <a:pt x="915" y="499"/>
                      </a:lnTo>
                      <a:lnTo>
                        <a:pt x="919" y="502"/>
                      </a:lnTo>
                      <a:lnTo>
                        <a:pt x="928" y="492"/>
                      </a:lnTo>
                      <a:lnTo>
                        <a:pt x="937" y="479"/>
                      </a:lnTo>
                      <a:lnTo>
                        <a:pt x="947" y="467"/>
                      </a:lnTo>
                      <a:lnTo>
                        <a:pt x="958" y="454"/>
                      </a:lnTo>
                      <a:lnTo>
                        <a:pt x="969" y="442"/>
                      </a:lnTo>
                      <a:lnTo>
                        <a:pt x="981" y="433"/>
                      </a:lnTo>
                      <a:lnTo>
                        <a:pt x="995" y="426"/>
                      </a:lnTo>
                      <a:lnTo>
                        <a:pt x="1010" y="4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02" name="Freeform 78"/>
                <p:cNvSpPr>
                  <a:spLocks/>
                </p:cNvSpPr>
                <p:nvPr/>
              </p:nvSpPr>
              <p:spPr bwMode="auto">
                <a:xfrm>
                  <a:off x="1273" y="2851"/>
                  <a:ext cx="117" cy="84"/>
                </a:xfrm>
                <a:custGeom>
                  <a:avLst/>
                  <a:gdLst>
                    <a:gd name="T0" fmla="*/ 17 w 234"/>
                    <a:gd name="T1" fmla="*/ 52 h 170"/>
                    <a:gd name="T2" fmla="*/ 3 w 234"/>
                    <a:gd name="T3" fmla="*/ 79 h 170"/>
                    <a:gd name="T4" fmla="*/ 0 w 234"/>
                    <a:gd name="T5" fmla="*/ 104 h 170"/>
                    <a:gd name="T6" fmla="*/ 7 w 234"/>
                    <a:gd name="T7" fmla="*/ 125 h 170"/>
                    <a:gd name="T8" fmla="*/ 26 w 234"/>
                    <a:gd name="T9" fmla="*/ 142 h 170"/>
                    <a:gd name="T10" fmla="*/ 42 w 234"/>
                    <a:gd name="T11" fmla="*/ 163 h 170"/>
                    <a:gd name="T12" fmla="*/ 52 w 234"/>
                    <a:gd name="T13" fmla="*/ 169 h 170"/>
                    <a:gd name="T14" fmla="*/ 71 w 234"/>
                    <a:gd name="T15" fmla="*/ 170 h 170"/>
                    <a:gd name="T16" fmla="*/ 98 w 234"/>
                    <a:gd name="T17" fmla="*/ 170 h 170"/>
                    <a:gd name="T18" fmla="*/ 125 w 234"/>
                    <a:gd name="T19" fmla="*/ 164 h 170"/>
                    <a:gd name="T20" fmla="*/ 145 w 234"/>
                    <a:gd name="T21" fmla="*/ 154 h 170"/>
                    <a:gd name="T22" fmla="*/ 160 w 234"/>
                    <a:gd name="T23" fmla="*/ 144 h 170"/>
                    <a:gd name="T24" fmla="*/ 174 w 234"/>
                    <a:gd name="T25" fmla="*/ 137 h 170"/>
                    <a:gd name="T26" fmla="*/ 185 w 234"/>
                    <a:gd name="T27" fmla="*/ 134 h 170"/>
                    <a:gd name="T28" fmla="*/ 196 w 234"/>
                    <a:gd name="T29" fmla="*/ 127 h 170"/>
                    <a:gd name="T30" fmla="*/ 213 w 234"/>
                    <a:gd name="T31" fmla="*/ 105 h 170"/>
                    <a:gd name="T32" fmla="*/ 229 w 234"/>
                    <a:gd name="T33" fmla="*/ 76 h 170"/>
                    <a:gd name="T34" fmla="*/ 234 w 234"/>
                    <a:gd name="T35" fmla="*/ 48 h 170"/>
                    <a:gd name="T36" fmla="*/ 221 w 234"/>
                    <a:gd name="T37" fmla="*/ 29 h 170"/>
                    <a:gd name="T38" fmla="*/ 205 w 234"/>
                    <a:gd name="T39" fmla="*/ 15 h 170"/>
                    <a:gd name="T40" fmla="*/ 191 w 234"/>
                    <a:gd name="T41" fmla="*/ 7 h 170"/>
                    <a:gd name="T42" fmla="*/ 178 w 234"/>
                    <a:gd name="T43" fmla="*/ 1 h 170"/>
                    <a:gd name="T44" fmla="*/ 181 w 234"/>
                    <a:gd name="T45" fmla="*/ 14 h 170"/>
                    <a:gd name="T46" fmla="*/ 199 w 234"/>
                    <a:gd name="T47" fmla="*/ 69 h 170"/>
                    <a:gd name="T48" fmla="*/ 195 w 234"/>
                    <a:gd name="T49" fmla="*/ 98 h 170"/>
                    <a:gd name="T50" fmla="*/ 182 w 234"/>
                    <a:gd name="T51" fmla="*/ 114 h 170"/>
                    <a:gd name="T52" fmla="*/ 165 w 234"/>
                    <a:gd name="T53" fmla="*/ 126 h 170"/>
                    <a:gd name="T54" fmla="*/ 143 w 234"/>
                    <a:gd name="T55" fmla="*/ 132 h 170"/>
                    <a:gd name="T56" fmla="*/ 113 w 234"/>
                    <a:gd name="T57" fmla="*/ 129 h 170"/>
                    <a:gd name="T58" fmla="*/ 79 w 234"/>
                    <a:gd name="T59" fmla="*/ 118 h 170"/>
                    <a:gd name="T60" fmla="*/ 48 w 234"/>
                    <a:gd name="T61" fmla="*/ 95 h 170"/>
                    <a:gd name="T62" fmla="*/ 30 w 234"/>
                    <a:gd name="T63" fmla="*/ 61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34" h="170">
                      <a:moveTo>
                        <a:pt x="27" y="41"/>
                      </a:moveTo>
                      <a:lnTo>
                        <a:pt x="17" y="52"/>
                      </a:lnTo>
                      <a:lnTo>
                        <a:pt x="9" y="65"/>
                      </a:lnTo>
                      <a:lnTo>
                        <a:pt x="3" y="79"/>
                      </a:lnTo>
                      <a:lnTo>
                        <a:pt x="0" y="91"/>
                      </a:lnTo>
                      <a:lnTo>
                        <a:pt x="0" y="104"/>
                      </a:lnTo>
                      <a:lnTo>
                        <a:pt x="2" y="116"/>
                      </a:lnTo>
                      <a:lnTo>
                        <a:pt x="7" y="125"/>
                      </a:lnTo>
                      <a:lnTo>
                        <a:pt x="14" y="132"/>
                      </a:lnTo>
                      <a:lnTo>
                        <a:pt x="26" y="142"/>
                      </a:lnTo>
                      <a:lnTo>
                        <a:pt x="36" y="154"/>
                      </a:lnTo>
                      <a:lnTo>
                        <a:pt x="42" y="163"/>
                      </a:lnTo>
                      <a:lnTo>
                        <a:pt x="47" y="167"/>
                      </a:lnTo>
                      <a:lnTo>
                        <a:pt x="52" y="169"/>
                      </a:lnTo>
                      <a:lnTo>
                        <a:pt x="60" y="170"/>
                      </a:lnTo>
                      <a:lnTo>
                        <a:pt x="71" y="170"/>
                      </a:lnTo>
                      <a:lnTo>
                        <a:pt x="84" y="170"/>
                      </a:lnTo>
                      <a:lnTo>
                        <a:pt x="98" y="170"/>
                      </a:lnTo>
                      <a:lnTo>
                        <a:pt x="112" y="167"/>
                      </a:lnTo>
                      <a:lnTo>
                        <a:pt x="125" y="164"/>
                      </a:lnTo>
                      <a:lnTo>
                        <a:pt x="136" y="159"/>
                      </a:lnTo>
                      <a:lnTo>
                        <a:pt x="145" y="154"/>
                      </a:lnTo>
                      <a:lnTo>
                        <a:pt x="153" y="148"/>
                      </a:lnTo>
                      <a:lnTo>
                        <a:pt x="160" y="144"/>
                      </a:lnTo>
                      <a:lnTo>
                        <a:pt x="167" y="141"/>
                      </a:lnTo>
                      <a:lnTo>
                        <a:pt x="174" y="137"/>
                      </a:lnTo>
                      <a:lnTo>
                        <a:pt x="180" y="135"/>
                      </a:lnTo>
                      <a:lnTo>
                        <a:pt x="185" y="134"/>
                      </a:lnTo>
                      <a:lnTo>
                        <a:pt x="190" y="132"/>
                      </a:lnTo>
                      <a:lnTo>
                        <a:pt x="196" y="127"/>
                      </a:lnTo>
                      <a:lnTo>
                        <a:pt x="204" y="118"/>
                      </a:lnTo>
                      <a:lnTo>
                        <a:pt x="213" y="105"/>
                      </a:lnTo>
                      <a:lnTo>
                        <a:pt x="222" y="91"/>
                      </a:lnTo>
                      <a:lnTo>
                        <a:pt x="229" y="76"/>
                      </a:lnTo>
                      <a:lnTo>
                        <a:pt x="234" y="61"/>
                      </a:lnTo>
                      <a:lnTo>
                        <a:pt x="234" y="48"/>
                      </a:lnTo>
                      <a:lnTo>
                        <a:pt x="229" y="37"/>
                      </a:lnTo>
                      <a:lnTo>
                        <a:pt x="221" y="29"/>
                      </a:lnTo>
                      <a:lnTo>
                        <a:pt x="213" y="22"/>
                      </a:lnTo>
                      <a:lnTo>
                        <a:pt x="205" y="15"/>
                      </a:lnTo>
                      <a:lnTo>
                        <a:pt x="198" y="11"/>
                      </a:lnTo>
                      <a:lnTo>
                        <a:pt x="191" y="7"/>
                      </a:lnTo>
                      <a:lnTo>
                        <a:pt x="184" y="4"/>
                      </a:lnTo>
                      <a:lnTo>
                        <a:pt x="178" y="1"/>
                      </a:lnTo>
                      <a:lnTo>
                        <a:pt x="173" y="0"/>
                      </a:lnTo>
                      <a:lnTo>
                        <a:pt x="181" y="14"/>
                      </a:lnTo>
                      <a:lnTo>
                        <a:pt x="191" y="41"/>
                      </a:lnTo>
                      <a:lnTo>
                        <a:pt x="199" y="69"/>
                      </a:lnTo>
                      <a:lnTo>
                        <a:pt x="199" y="89"/>
                      </a:lnTo>
                      <a:lnTo>
                        <a:pt x="195" y="98"/>
                      </a:lnTo>
                      <a:lnTo>
                        <a:pt x="189" y="106"/>
                      </a:lnTo>
                      <a:lnTo>
                        <a:pt x="182" y="114"/>
                      </a:lnTo>
                      <a:lnTo>
                        <a:pt x="174" y="120"/>
                      </a:lnTo>
                      <a:lnTo>
                        <a:pt x="165" y="126"/>
                      </a:lnTo>
                      <a:lnTo>
                        <a:pt x="154" y="129"/>
                      </a:lnTo>
                      <a:lnTo>
                        <a:pt x="143" y="132"/>
                      </a:lnTo>
                      <a:lnTo>
                        <a:pt x="129" y="132"/>
                      </a:lnTo>
                      <a:lnTo>
                        <a:pt x="113" y="129"/>
                      </a:lnTo>
                      <a:lnTo>
                        <a:pt x="97" y="125"/>
                      </a:lnTo>
                      <a:lnTo>
                        <a:pt x="79" y="118"/>
                      </a:lnTo>
                      <a:lnTo>
                        <a:pt x="63" y="108"/>
                      </a:lnTo>
                      <a:lnTo>
                        <a:pt x="48" y="95"/>
                      </a:lnTo>
                      <a:lnTo>
                        <a:pt x="38" y="80"/>
                      </a:lnTo>
                      <a:lnTo>
                        <a:pt x="30" y="61"/>
                      </a:lnTo>
                      <a:lnTo>
                        <a:pt x="27" y="41"/>
                      </a:lnTo>
                      <a:close/>
                    </a:path>
                  </a:pathLst>
                </a:custGeom>
                <a:solidFill>
                  <a:srgbClr val="C133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03" name="Freeform 79"/>
                <p:cNvSpPr>
                  <a:spLocks/>
                </p:cNvSpPr>
                <p:nvPr/>
              </p:nvSpPr>
              <p:spPr bwMode="auto">
                <a:xfrm>
                  <a:off x="1287" y="2847"/>
                  <a:ext cx="86" cy="69"/>
                </a:xfrm>
                <a:custGeom>
                  <a:avLst/>
                  <a:gdLst>
                    <a:gd name="T0" fmla="*/ 146 w 172"/>
                    <a:gd name="T1" fmla="*/ 8 h 140"/>
                    <a:gd name="T2" fmla="*/ 154 w 172"/>
                    <a:gd name="T3" fmla="*/ 22 h 140"/>
                    <a:gd name="T4" fmla="*/ 164 w 172"/>
                    <a:gd name="T5" fmla="*/ 49 h 140"/>
                    <a:gd name="T6" fmla="*/ 172 w 172"/>
                    <a:gd name="T7" fmla="*/ 77 h 140"/>
                    <a:gd name="T8" fmla="*/ 172 w 172"/>
                    <a:gd name="T9" fmla="*/ 97 h 140"/>
                    <a:gd name="T10" fmla="*/ 168 w 172"/>
                    <a:gd name="T11" fmla="*/ 106 h 140"/>
                    <a:gd name="T12" fmla="*/ 162 w 172"/>
                    <a:gd name="T13" fmla="*/ 114 h 140"/>
                    <a:gd name="T14" fmla="*/ 155 w 172"/>
                    <a:gd name="T15" fmla="*/ 122 h 140"/>
                    <a:gd name="T16" fmla="*/ 147 w 172"/>
                    <a:gd name="T17" fmla="*/ 128 h 140"/>
                    <a:gd name="T18" fmla="*/ 138 w 172"/>
                    <a:gd name="T19" fmla="*/ 134 h 140"/>
                    <a:gd name="T20" fmla="*/ 127 w 172"/>
                    <a:gd name="T21" fmla="*/ 137 h 140"/>
                    <a:gd name="T22" fmla="*/ 116 w 172"/>
                    <a:gd name="T23" fmla="*/ 140 h 140"/>
                    <a:gd name="T24" fmla="*/ 102 w 172"/>
                    <a:gd name="T25" fmla="*/ 140 h 140"/>
                    <a:gd name="T26" fmla="*/ 86 w 172"/>
                    <a:gd name="T27" fmla="*/ 137 h 140"/>
                    <a:gd name="T28" fmla="*/ 70 w 172"/>
                    <a:gd name="T29" fmla="*/ 133 h 140"/>
                    <a:gd name="T30" fmla="*/ 52 w 172"/>
                    <a:gd name="T31" fmla="*/ 126 h 140"/>
                    <a:gd name="T32" fmla="*/ 36 w 172"/>
                    <a:gd name="T33" fmla="*/ 116 h 140"/>
                    <a:gd name="T34" fmla="*/ 21 w 172"/>
                    <a:gd name="T35" fmla="*/ 103 h 140"/>
                    <a:gd name="T36" fmla="*/ 11 w 172"/>
                    <a:gd name="T37" fmla="*/ 88 h 140"/>
                    <a:gd name="T38" fmla="*/ 3 w 172"/>
                    <a:gd name="T39" fmla="*/ 69 h 140"/>
                    <a:gd name="T40" fmla="*/ 0 w 172"/>
                    <a:gd name="T41" fmla="*/ 49 h 140"/>
                    <a:gd name="T42" fmla="*/ 6 w 172"/>
                    <a:gd name="T43" fmla="*/ 37 h 140"/>
                    <a:gd name="T44" fmla="*/ 17 w 172"/>
                    <a:gd name="T45" fmla="*/ 26 h 140"/>
                    <a:gd name="T46" fmla="*/ 30 w 172"/>
                    <a:gd name="T47" fmla="*/ 15 h 140"/>
                    <a:gd name="T48" fmla="*/ 48 w 172"/>
                    <a:gd name="T49" fmla="*/ 7 h 140"/>
                    <a:gd name="T50" fmla="*/ 67 w 172"/>
                    <a:gd name="T51" fmla="*/ 3 h 140"/>
                    <a:gd name="T52" fmla="*/ 91 w 172"/>
                    <a:gd name="T53" fmla="*/ 0 h 140"/>
                    <a:gd name="T54" fmla="*/ 117 w 172"/>
                    <a:gd name="T55" fmla="*/ 3 h 140"/>
                    <a:gd name="T56" fmla="*/ 146 w 172"/>
                    <a:gd name="T57" fmla="*/ 8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172" h="140">
                      <a:moveTo>
                        <a:pt x="146" y="8"/>
                      </a:moveTo>
                      <a:lnTo>
                        <a:pt x="154" y="22"/>
                      </a:lnTo>
                      <a:lnTo>
                        <a:pt x="164" y="49"/>
                      </a:lnTo>
                      <a:lnTo>
                        <a:pt x="172" y="77"/>
                      </a:lnTo>
                      <a:lnTo>
                        <a:pt x="172" y="97"/>
                      </a:lnTo>
                      <a:lnTo>
                        <a:pt x="168" y="106"/>
                      </a:lnTo>
                      <a:lnTo>
                        <a:pt x="162" y="114"/>
                      </a:lnTo>
                      <a:lnTo>
                        <a:pt x="155" y="122"/>
                      </a:lnTo>
                      <a:lnTo>
                        <a:pt x="147" y="128"/>
                      </a:lnTo>
                      <a:lnTo>
                        <a:pt x="138" y="134"/>
                      </a:lnTo>
                      <a:lnTo>
                        <a:pt x="127" y="137"/>
                      </a:lnTo>
                      <a:lnTo>
                        <a:pt x="116" y="140"/>
                      </a:lnTo>
                      <a:lnTo>
                        <a:pt x="102" y="140"/>
                      </a:lnTo>
                      <a:lnTo>
                        <a:pt x="86" y="137"/>
                      </a:lnTo>
                      <a:lnTo>
                        <a:pt x="70" y="133"/>
                      </a:lnTo>
                      <a:lnTo>
                        <a:pt x="52" y="126"/>
                      </a:lnTo>
                      <a:lnTo>
                        <a:pt x="36" y="116"/>
                      </a:lnTo>
                      <a:lnTo>
                        <a:pt x="21" y="103"/>
                      </a:lnTo>
                      <a:lnTo>
                        <a:pt x="11" y="88"/>
                      </a:lnTo>
                      <a:lnTo>
                        <a:pt x="3" y="69"/>
                      </a:lnTo>
                      <a:lnTo>
                        <a:pt x="0" y="49"/>
                      </a:lnTo>
                      <a:lnTo>
                        <a:pt x="6" y="37"/>
                      </a:lnTo>
                      <a:lnTo>
                        <a:pt x="17" y="26"/>
                      </a:lnTo>
                      <a:lnTo>
                        <a:pt x="30" y="15"/>
                      </a:lnTo>
                      <a:lnTo>
                        <a:pt x="48" y="7"/>
                      </a:lnTo>
                      <a:lnTo>
                        <a:pt x="67" y="3"/>
                      </a:lnTo>
                      <a:lnTo>
                        <a:pt x="91" y="0"/>
                      </a:lnTo>
                      <a:lnTo>
                        <a:pt x="117" y="3"/>
                      </a:lnTo>
                      <a:lnTo>
                        <a:pt x="146" y="8"/>
                      </a:lnTo>
                      <a:close/>
                    </a:path>
                  </a:pathLst>
                </a:custGeom>
                <a:solidFill>
                  <a:srgbClr val="D87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04" name="Freeform 80"/>
                <p:cNvSpPr>
                  <a:spLocks/>
                </p:cNvSpPr>
                <p:nvPr/>
              </p:nvSpPr>
              <p:spPr bwMode="auto">
                <a:xfrm>
                  <a:off x="1346" y="2856"/>
                  <a:ext cx="20" cy="38"/>
                </a:xfrm>
                <a:custGeom>
                  <a:avLst/>
                  <a:gdLst>
                    <a:gd name="T0" fmla="*/ 23 w 39"/>
                    <a:gd name="T1" fmla="*/ 6 h 76"/>
                    <a:gd name="T2" fmla="*/ 8 w 39"/>
                    <a:gd name="T3" fmla="*/ 0 h 76"/>
                    <a:gd name="T4" fmla="*/ 1 w 39"/>
                    <a:gd name="T5" fmla="*/ 0 h 76"/>
                    <a:gd name="T6" fmla="*/ 0 w 39"/>
                    <a:gd name="T7" fmla="*/ 9 h 76"/>
                    <a:gd name="T8" fmla="*/ 5 w 39"/>
                    <a:gd name="T9" fmla="*/ 26 h 76"/>
                    <a:gd name="T10" fmla="*/ 9 w 39"/>
                    <a:gd name="T11" fmla="*/ 44 h 76"/>
                    <a:gd name="T12" fmla="*/ 10 w 39"/>
                    <a:gd name="T13" fmla="*/ 60 h 76"/>
                    <a:gd name="T14" fmla="*/ 11 w 39"/>
                    <a:gd name="T15" fmla="*/ 71 h 76"/>
                    <a:gd name="T16" fmla="*/ 15 w 39"/>
                    <a:gd name="T17" fmla="*/ 76 h 76"/>
                    <a:gd name="T18" fmla="*/ 30 w 39"/>
                    <a:gd name="T19" fmla="*/ 76 h 76"/>
                    <a:gd name="T20" fmla="*/ 38 w 39"/>
                    <a:gd name="T21" fmla="*/ 68 h 76"/>
                    <a:gd name="T22" fmla="*/ 39 w 39"/>
                    <a:gd name="T23" fmla="*/ 56 h 76"/>
                    <a:gd name="T24" fmla="*/ 37 w 39"/>
                    <a:gd name="T25" fmla="*/ 42 h 76"/>
                    <a:gd name="T26" fmla="*/ 32 w 39"/>
                    <a:gd name="T27" fmla="*/ 29 h 76"/>
                    <a:gd name="T28" fmla="*/ 26 w 39"/>
                    <a:gd name="T29" fmla="*/ 16 h 76"/>
                    <a:gd name="T30" fmla="*/ 23 w 39"/>
                    <a:gd name="T31" fmla="*/ 8 h 76"/>
                    <a:gd name="T32" fmla="*/ 23 w 39"/>
                    <a:gd name="T33" fmla="*/ 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9" h="76">
                      <a:moveTo>
                        <a:pt x="23" y="6"/>
                      </a:moveTo>
                      <a:lnTo>
                        <a:pt x="8" y="0"/>
                      </a:lnTo>
                      <a:lnTo>
                        <a:pt x="1" y="0"/>
                      </a:lnTo>
                      <a:lnTo>
                        <a:pt x="0" y="9"/>
                      </a:lnTo>
                      <a:lnTo>
                        <a:pt x="5" y="26"/>
                      </a:lnTo>
                      <a:lnTo>
                        <a:pt x="9" y="44"/>
                      </a:lnTo>
                      <a:lnTo>
                        <a:pt x="10" y="60"/>
                      </a:lnTo>
                      <a:lnTo>
                        <a:pt x="11" y="71"/>
                      </a:lnTo>
                      <a:lnTo>
                        <a:pt x="15" y="76"/>
                      </a:lnTo>
                      <a:lnTo>
                        <a:pt x="30" y="76"/>
                      </a:lnTo>
                      <a:lnTo>
                        <a:pt x="38" y="68"/>
                      </a:lnTo>
                      <a:lnTo>
                        <a:pt x="39" y="56"/>
                      </a:lnTo>
                      <a:lnTo>
                        <a:pt x="37" y="42"/>
                      </a:lnTo>
                      <a:lnTo>
                        <a:pt x="32" y="29"/>
                      </a:lnTo>
                      <a:lnTo>
                        <a:pt x="26" y="16"/>
                      </a:lnTo>
                      <a:lnTo>
                        <a:pt x="23" y="8"/>
                      </a:lnTo>
                      <a:lnTo>
                        <a:pt x="23" y="6"/>
                      </a:lnTo>
                      <a:close/>
                    </a:path>
                  </a:pathLst>
                </a:custGeom>
                <a:solidFill>
                  <a:srgbClr val="F7E5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05" name="Freeform 81"/>
                <p:cNvSpPr>
                  <a:spLocks/>
                </p:cNvSpPr>
                <p:nvPr/>
              </p:nvSpPr>
              <p:spPr bwMode="auto">
                <a:xfrm>
                  <a:off x="1139" y="2953"/>
                  <a:ext cx="51" cy="101"/>
                </a:xfrm>
                <a:custGeom>
                  <a:avLst/>
                  <a:gdLst>
                    <a:gd name="T0" fmla="*/ 0 w 104"/>
                    <a:gd name="T1" fmla="*/ 203 h 203"/>
                    <a:gd name="T2" fmla="*/ 8 w 104"/>
                    <a:gd name="T3" fmla="*/ 175 h 203"/>
                    <a:gd name="T4" fmla="*/ 15 w 104"/>
                    <a:gd name="T5" fmla="*/ 147 h 203"/>
                    <a:gd name="T6" fmla="*/ 16 w 104"/>
                    <a:gd name="T7" fmla="*/ 124 h 203"/>
                    <a:gd name="T8" fmla="*/ 12 w 104"/>
                    <a:gd name="T9" fmla="*/ 109 h 203"/>
                    <a:gd name="T10" fmla="*/ 6 w 104"/>
                    <a:gd name="T11" fmla="*/ 96 h 203"/>
                    <a:gd name="T12" fmla="*/ 7 w 104"/>
                    <a:gd name="T13" fmla="*/ 80 h 203"/>
                    <a:gd name="T14" fmla="*/ 12 w 104"/>
                    <a:gd name="T15" fmla="*/ 60 h 203"/>
                    <a:gd name="T16" fmla="*/ 22 w 104"/>
                    <a:gd name="T17" fmla="*/ 41 h 203"/>
                    <a:gd name="T18" fmla="*/ 37 w 104"/>
                    <a:gd name="T19" fmla="*/ 23 h 203"/>
                    <a:gd name="T20" fmla="*/ 55 w 104"/>
                    <a:gd name="T21" fmla="*/ 10 h 203"/>
                    <a:gd name="T22" fmla="*/ 79 w 104"/>
                    <a:gd name="T23" fmla="*/ 1 h 203"/>
                    <a:gd name="T24" fmla="*/ 104 w 104"/>
                    <a:gd name="T25" fmla="*/ 0 h 203"/>
                    <a:gd name="T26" fmla="*/ 72 w 104"/>
                    <a:gd name="T27" fmla="*/ 18 h 203"/>
                    <a:gd name="T28" fmla="*/ 51 w 104"/>
                    <a:gd name="T29" fmla="*/ 41 h 203"/>
                    <a:gd name="T30" fmla="*/ 39 w 104"/>
                    <a:gd name="T31" fmla="*/ 68 h 203"/>
                    <a:gd name="T32" fmla="*/ 34 w 104"/>
                    <a:gd name="T33" fmla="*/ 98 h 203"/>
                    <a:gd name="T34" fmla="*/ 30 w 104"/>
                    <a:gd name="T35" fmla="*/ 128 h 203"/>
                    <a:gd name="T36" fmla="*/ 26 w 104"/>
                    <a:gd name="T37" fmla="*/ 157 h 203"/>
                    <a:gd name="T38" fmla="*/ 16 w 104"/>
                    <a:gd name="T39" fmla="*/ 182 h 203"/>
                    <a:gd name="T40" fmla="*/ 0 w 104"/>
                    <a:gd name="T41" fmla="*/ 203 h 2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04" h="203">
                      <a:moveTo>
                        <a:pt x="0" y="203"/>
                      </a:moveTo>
                      <a:lnTo>
                        <a:pt x="8" y="175"/>
                      </a:lnTo>
                      <a:lnTo>
                        <a:pt x="15" y="147"/>
                      </a:lnTo>
                      <a:lnTo>
                        <a:pt x="16" y="124"/>
                      </a:lnTo>
                      <a:lnTo>
                        <a:pt x="12" y="109"/>
                      </a:lnTo>
                      <a:lnTo>
                        <a:pt x="6" y="96"/>
                      </a:lnTo>
                      <a:lnTo>
                        <a:pt x="7" y="80"/>
                      </a:lnTo>
                      <a:lnTo>
                        <a:pt x="12" y="60"/>
                      </a:lnTo>
                      <a:lnTo>
                        <a:pt x="22" y="41"/>
                      </a:lnTo>
                      <a:lnTo>
                        <a:pt x="37" y="23"/>
                      </a:lnTo>
                      <a:lnTo>
                        <a:pt x="55" y="10"/>
                      </a:lnTo>
                      <a:lnTo>
                        <a:pt x="79" y="1"/>
                      </a:lnTo>
                      <a:lnTo>
                        <a:pt x="104" y="0"/>
                      </a:lnTo>
                      <a:lnTo>
                        <a:pt x="72" y="18"/>
                      </a:lnTo>
                      <a:lnTo>
                        <a:pt x="51" y="41"/>
                      </a:lnTo>
                      <a:lnTo>
                        <a:pt x="39" y="68"/>
                      </a:lnTo>
                      <a:lnTo>
                        <a:pt x="34" y="98"/>
                      </a:lnTo>
                      <a:lnTo>
                        <a:pt x="30" y="128"/>
                      </a:lnTo>
                      <a:lnTo>
                        <a:pt x="26" y="157"/>
                      </a:lnTo>
                      <a:lnTo>
                        <a:pt x="16" y="182"/>
                      </a:lnTo>
                      <a:lnTo>
                        <a:pt x="0" y="203"/>
                      </a:lnTo>
                      <a:close/>
                    </a:path>
                  </a:pathLst>
                </a:custGeom>
                <a:solidFill>
                  <a:srgbClr val="0A335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06" name="Freeform 82"/>
                <p:cNvSpPr>
                  <a:spLocks/>
                </p:cNvSpPr>
                <p:nvPr/>
              </p:nvSpPr>
              <p:spPr bwMode="auto">
                <a:xfrm>
                  <a:off x="1230" y="2925"/>
                  <a:ext cx="48" cy="38"/>
                </a:xfrm>
                <a:custGeom>
                  <a:avLst/>
                  <a:gdLst>
                    <a:gd name="T0" fmla="*/ 0 w 96"/>
                    <a:gd name="T1" fmla="*/ 76 h 76"/>
                    <a:gd name="T2" fmla="*/ 3 w 96"/>
                    <a:gd name="T3" fmla="*/ 54 h 76"/>
                    <a:gd name="T4" fmla="*/ 11 w 96"/>
                    <a:gd name="T5" fmla="*/ 35 h 76"/>
                    <a:gd name="T6" fmla="*/ 23 w 96"/>
                    <a:gd name="T7" fmla="*/ 18 h 76"/>
                    <a:gd name="T8" fmla="*/ 38 w 96"/>
                    <a:gd name="T9" fmla="*/ 8 h 76"/>
                    <a:gd name="T10" fmla="*/ 55 w 96"/>
                    <a:gd name="T11" fmla="*/ 1 h 76"/>
                    <a:gd name="T12" fmla="*/ 71 w 96"/>
                    <a:gd name="T13" fmla="*/ 0 h 76"/>
                    <a:gd name="T14" fmla="*/ 84 w 96"/>
                    <a:gd name="T15" fmla="*/ 6 h 76"/>
                    <a:gd name="T16" fmla="*/ 96 w 96"/>
                    <a:gd name="T17" fmla="*/ 17 h 76"/>
                    <a:gd name="T18" fmla="*/ 83 w 96"/>
                    <a:gd name="T19" fmla="*/ 18 h 76"/>
                    <a:gd name="T20" fmla="*/ 70 w 96"/>
                    <a:gd name="T21" fmla="*/ 22 h 76"/>
                    <a:gd name="T22" fmla="*/ 55 w 96"/>
                    <a:gd name="T23" fmla="*/ 28 h 76"/>
                    <a:gd name="T24" fmla="*/ 42 w 96"/>
                    <a:gd name="T25" fmla="*/ 36 h 76"/>
                    <a:gd name="T26" fmla="*/ 28 w 96"/>
                    <a:gd name="T27" fmla="*/ 44 h 76"/>
                    <a:gd name="T28" fmla="*/ 17 w 96"/>
                    <a:gd name="T29" fmla="*/ 54 h 76"/>
                    <a:gd name="T30" fmla="*/ 7 w 96"/>
                    <a:gd name="T31" fmla="*/ 65 h 76"/>
                    <a:gd name="T32" fmla="*/ 0 w 96"/>
                    <a:gd name="T33" fmla="*/ 7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6" h="76">
                      <a:moveTo>
                        <a:pt x="0" y="76"/>
                      </a:moveTo>
                      <a:lnTo>
                        <a:pt x="3" y="54"/>
                      </a:lnTo>
                      <a:lnTo>
                        <a:pt x="11" y="35"/>
                      </a:lnTo>
                      <a:lnTo>
                        <a:pt x="23" y="18"/>
                      </a:lnTo>
                      <a:lnTo>
                        <a:pt x="38" y="8"/>
                      </a:lnTo>
                      <a:lnTo>
                        <a:pt x="55" y="1"/>
                      </a:lnTo>
                      <a:lnTo>
                        <a:pt x="71" y="0"/>
                      </a:lnTo>
                      <a:lnTo>
                        <a:pt x="84" y="6"/>
                      </a:lnTo>
                      <a:lnTo>
                        <a:pt x="96" y="17"/>
                      </a:lnTo>
                      <a:lnTo>
                        <a:pt x="83" y="18"/>
                      </a:lnTo>
                      <a:lnTo>
                        <a:pt x="70" y="22"/>
                      </a:lnTo>
                      <a:lnTo>
                        <a:pt x="55" y="28"/>
                      </a:lnTo>
                      <a:lnTo>
                        <a:pt x="42" y="36"/>
                      </a:lnTo>
                      <a:lnTo>
                        <a:pt x="28" y="44"/>
                      </a:lnTo>
                      <a:lnTo>
                        <a:pt x="17" y="54"/>
                      </a:lnTo>
                      <a:lnTo>
                        <a:pt x="7" y="65"/>
                      </a:lnTo>
                      <a:lnTo>
                        <a:pt x="0" y="76"/>
                      </a:lnTo>
                      <a:close/>
                    </a:path>
                  </a:pathLst>
                </a:custGeom>
                <a:solidFill>
                  <a:srgbClr val="0A335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07" name="Freeform 83"/>
                <p:cNvSpPr>
                  <a:spLocks/>
                </p:cNvSpPr>
                <p:nvPr/>
              </p:nvSpPr>
              <p:spPr bwMode="auto">
                <a:xfrm>
                  <a:off x="1340" y="2964"/>
                  <a:ext cx="57" cy="70"/>
                </a:xfrm>
                <a:custGeom>
                  <a:avLst/>
                  <a:gdLst>
                    <a:gd name="T0" fmla="*/ 52 w 115"/>
                    <a:gd name="T1" fmla="*/ 61 h 140"/>
                    <a:gd name="T2" fmla="*/ 42 w 115"/>
                    <a:gd name="T3" fmla="*/ 61 h 140"/>
                    <a:gd name="T4" fmla="*/ 30 w 115"/>
                    <a:gd name="T5" fmla="*/ 59 h 140"/>
                    <a:gd name="T6" fmla="*/ 21 w 115"/>
                    <a:gd name="T7" fmla="*/ 55 h 140"/>
                    <a:gd name="T8" fmla="*/ 12 w 115"/>
                    <a:gd name="T9" fmla="*/ 49 h 140"/>
                    <a:gd name="T10" fmla="*/ 5 w 115"/>
                    <a:gd name="T11" fmla="*/ 40 h 140"/>
                    <a:gd name="T12" fmla="*/ 2 w 115"/>
                    <a:gd name="T13" fmla="*/ 29 h 140"/>
                    <a:gd name="T14" fmla="*/ 0 w 115"/>
                    <a:gd name="T15" fmla="*/ 16 h 140"/>
                    <a:gd name="T16" fmla="*/ 5 w 115"/>
                    <a:gd name="T17" fmla="*/ 2 h 140"/>
                    <a:gd name="T18" fmla="*/ 15 w 115"/>
                    <a:gd name="T19" fmla="*/ 0 h 140"/>
                    <a:gd name="T20" fmla="*/ 28 w 115"/>
                    <a:gd name="T21" fmla="*/ 4 h 140"/>
                    <a:gd name="T22" fmla="*/ 42 w 115"/>
                    <a:gd name="T23" fmla="*/ 10 h 140"/>
                    <a:gd name="T24" fmla="*/ 56 w 115"/>
                    <a:gd name="T25" fmla="*/ 19 h 140"/>
                    <a:gd name="T26" fmla="*/ 67 w 115"/>
                    <a:gd name="T27" fmla="*/ 30 h 140"/>
                    <a:gd name="T28" fmla="*/ 76 w 115"/>
                    <a:gd name="T29" fmla="*/ 43 h 140"/>
                    <a:gd name="T30" fmla="*/ 81 w 115"/>
                    <a:gd name="T31" fmla="*/ 57 h 140"/>
                    <a:gd name="T32" fmla="*/ 82 w 115"/>
                    <a:gd name="T33" fmla="*/ 73 h 140"/>
                    <a:gd name="T34" fmla="*/ 91 w 115"/>
                    <a:gd name="T35" fmla="*/ 81 h 140"/>
                    <a:gd name="T36" fmla="*/ 100 w 115"/>
                    <a:gd name="T37" fmla="*/ 89 h 140"/>
                    <a:gd name="T38" fmla="*/ 106 w 115"/>
                    <a:gd name="T39" fmla="*/ 97 h 140"/>
                    <a:gd name="T40" fmla="*/ 112 w 115"/>
                    <a:gd name="T41" fmla="*/ 105 h 140"/>
                    <a:gd name="T42" fmla="*/ 115 w 115"/>
                    <a:gd name="T43" fmla="*/ 113 h 140"/>
                    <a:gd name="T44" fmla="*/ 115 w 115"/>
                    <a:gd name="T45" fmla="*/ 121 h 140"/>
                    <a:gd name="T46" fmla="*/ 111 w 115"/>
                    <a:gd name="T47" fmla="*/ 131 h 140"/>
                    <a:gd name="T48" fmla="*/ 104 w 115"/>
                    <a:gd name="T49" fmla="*/ 140 h 140"/>
                    <a:gd name="T50" fmla="*/ 103 w 115"/>
                    <a:gd name="T51" fmla="*/ 131 h 140"/>
                    <a:gd name="T52" fmla="*/ 100 w 115"/>
                    <a:gd name="T53" fmla="*/ 121 h 140"/>
                    <a:gd name="T54" fmla="*/ 95 w 115"/>
                    <a:gd name="T55" fmla="*/ 111 h 140"/>
                    <a:gd name="T56" fmla="*/ 90 w 115"/>
                    <a:gd name="T57" fmla="*/ 101 h 140"/>
                    <a:gd name="T58" fmla="*/ 86 w 115"/>
                    <a:gd name="T59" fmla="*/ 91 h 140"/>
                    <a:gd name="T60" fmla="*/ 80 w 115"/>
                    <a:gd name="T61" fmla="*/ 82 h 140"/>
                    <a:gd name="T62" fmla="*/ 74 w 115"/>
                    <a:gd name="T63" fmla="*/ 75 h 140"/>
                    <a:gd name="T64" fmla="*/ 68 w 115"/>
                    <a:gd name="T65" fmla="*/ 68 h 140"/>
                    <a:gd name="T66" fmla="*/ 65 w 115"/>
                    <a:gd name="T67" fmla="*/ 60 h 140"/>
                    <a:gd name="T68" fmla="*/ 59 w 115"/>
                    <a:gd name="T69" fmla="*/ 53 h 140"/>
                    <a:gd name="T70" fmla="*/ 53 w 115"/>
                    <a:gd name="T71" fmla="*/ 46 h 140"/>
                    <a:gd name="T72" fmla="*/ 47 w 115"/>
                    <a:gd name="T73" fmla="*/ 40 h 140"/>
                    <a:gd name="T74" fmla="*/ 40 w 115"/>
                    <a:gd name="T75" fmla="*/ 34 h 140"/>
                    <a:gd name="T76" fmla="*/ 33 w 115"/>
                    <a:gd name="T77" fmla="*/ 30 h 140"/>
                    <a:gd name="T78" fmla="*/ 25 w 115"/>
                    <a:gd name="T79" fmla="*/ 27 h 140"/>
                    <a:gd name="T80" fmla="*/ 17 w 115"/>
                    <a:gd name="T81" fmla="*/ 26 h 140"/>
                    <a:gd name="T82" fmla="*/ 18 w 115"/>
                    <a:gd name="T83" fmla="*/ 30 h 140"/>
                    <a:gd name="T84" fmla="*/ 21 w 115"/>
                    <a:gd name="T85" fmla="*/ 35 h 140"/>
                    <a:gd name="T86" fmla="*/ 25 w 115"/>
                    <a:gd name="T87" fmla="*/ 41 h 140"/>
                    <a:gd name="T88" fmla="*/ 30 w 115"/>
                    <a:gd name="T89" fmla="*/ 45 h 140"/>
                    <a:gd name="T90" fmla="*/ 36 w 115"/>
                    <a:gd name="T91" fmla="*/ 51 h 140"/>
                    <a:gd name="T92" fmla="*/ 42 w 115"/>
                    <a:gd name="T93" fmla="*/ 56 h 140"/>
                    <a:gd name="T94" fmla="*/ 48 w 115"/>
                    <a:gd name="T95" fmla="*/ 59 h 140"/>
                    <a:gd name="T96" fmla="*/ 52 w 115"/>
                    <a:gd name="T97" fmla="*/ 61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15" h="140">
                      <a:moveTo>
                        <a:pt x="52" y="61"/>
                      </a:moveTo>
                      <a:lnTo>
                        <a:pt x="42" y="61"/>
                      </a:lnTo>
                      <a:lnTo>
                        <a:pt x="30" y="59"/>
                      </a:lnTo>
                      <a:lnTo>
                        <a:pt x="21" y="55"/>
                      </a:lnTo>
                      <a:lnTo>
                        <a:pt x="12" y="49"/>
                      </a:lnTo>
                      <a:lnTo>
                        <a:pt x="5" y="40"/>
                      </a:lnTo>
                      <a:lnTo>
                        <a:pt x="2" y="29"/>
                      </a:lnTo>
                      <a:lnTo>
                        <a:pt x="0" y="16"/>
                      </a:lnTo>
                      <a:lnTo>
                        <a:pt x="5" y="2"/>
                      </a:lnTo>
                      <a:lnTo>
                        <a:pt x="15" y="0"/>
                      </a:lnTo>
                      <a:lnTo>
                        <a:pt x="28" y="4"/>
                      </a:lnTo>
                      <a:lnTo>
                        <a:pt x="42" y="10"/>
                      </a:lnTo>
                      <a:lnTo>
                        <a:pt x="56" y="19"/>
                      </a:lnTo>
                      <a:lnTo>
                        <a:pt x="67" y="30"/>
                      </a:lnTo>
                      <a:lnTo>
                        <a:pt x="76" y="43"/>
                      </a:lnTo>
                      <a:lnTo>
                        <a:pt x="81" y="57"/>
                      </a:lnTo>
                      <a:lnTo>
                        <a:pt x="82" y="73"/>
                      </a:lnTo>
                      <a:lnTo>
                        <a:pt x="91" y="81"/>
                      </a:lnTo>
                      <a:lnTo>
                        <a:pt x="100" y="89"/>
                      </a:lnTo>
                      <a:lnTo>
                        <a:pt x="106" y="97"/>
                      </a:lnTo>
                      <a:lnTo>
                        <a:pt x="112" y="105"/>
                      </a:lnTo>
                      <a:lnTo>
                        <a:pt x="115" y="113"/>
                      </a:lnTo>
                      <a:lnTo>
                        <a:pt x="115" y="121"/>
                      </a:lnTo>
                      <a:lnTo>
                        <a:pt x="111" y="131"/>
                      </a:lnTo>
                      <a:lnTo>
                        <a:pt x="104" y="140"/>
                      </a:lnTo>
                      <a:lnTo>
                        <a:pt x="103" y="131"/>
                      </a:lnTo>
                      <a:lnTo>
                        <a:pt x="100" y="121"/>
                      </a:lnTo>
                      <a:lnTo>
                        <a:pt x="95" y="111"/>
                      </a:lnTo>
                      <a:lnTo>
                        <a:pt x="90" y="101"/>
                      </a:lnTo>
                      <a:lnTo>
                        <a:pt x="86" y="91"/>
                      </a:lnTo>
                      <a:lnTo>
                        <a:pt x="80" y="82"/>
                      </a:lnTo>
                      <a:lnTo>
                        <a:pt x="74" y="75"/>
                      </a:lnTo>
                      <a:lnTo>
                        <a:pt x="68" y="68"/>
                      </a:lnTo>
                      <a:lnTo>
                        <a:pt x="65" y="60"/>
                      </a:lnTo>
                      <a:lnTo>
                        <a:pt x="59" y="53"/>
                      </a:lnTo>
                      <a:lnTo>
                        <a:pt x="53" y="46"/>
                      </a:lnTo>
                      <a:lnTo>
                        <a:pt x="47" y="40"/>
                      </a:lnTo>
                      <a:lnTo>
                        <a:pt x="40" y="34"/>
                      </a:lnTo>
                      <a:lnTo>
                        <a:pt x="33" y="30"/>
                      </a:lnTo>
                      <a:lnTo>
                        <a:pt x="25" y="27"/>
                      </a:lnTo>
                      <a:lnTo>
                        <a:pt x="17" y="26"/>
                      </a:lnTo>
                      <a:lnTo>
                        <a:pt x="18" y="30"/>
                      </a:lnTo>
                      <a:lnTo>
                        <a:pt x="21" y="35"/>
                      </a:lnTo>
                      <a:lnTo>
                        <a:pt x="25" y="41"/>
                      </a:lnTo>
                      <a:lnTo>
                        <a:pt x="30" y="45"/>
                      </a:lnTo>
                      <a:lnTo>
                        <a:pt x="36" y="51"/>
                      </a:lnTo>
                      <a:lnTo>
                        <a:pt x="42" y="56"/>
                      </a:lnTo>
                      <a:lnTo>
                        <a:pt x="48" y="59"/>
                      </a:lnTo>
                      <a:lnTo>
                        <a:pt x="52" y="61"/>
                      </a:lnTo>
                      <a:close/>
                    </a:path>
                  </a:pathLst>
                </a:custGeom>
                <a:solidFill>
                  <a:srgbClr val="0A335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08" name="Freeform 84"/>
                <p:cNvSpPr>
                  <a:spLocks/>
                </p:cNvSpPr>
                <p:nvPr/>
              </p:nvSpPr>
              <p:spPr bwMode="auto">
                <a:xfrm>
                  <a:off x="1362" y="2871"/>
                  <a:ext cx="91" cy="72"/>
                </a:xfrm>
                <a:custGeom>
                  <a:avLst/>
                  <a:gdLst>
                    <a:gd name="T0" fmla="*/ 51 w 181"/>
                    <a:gd name="T1" fmla="*/ 91 h 145"/>
                    <a:gd name="T2" fmla="*/ 61 w 181"/>
                    <a:gd name="T3" fmla="*/ 57 h 145"/>
                    <a:gd name="T4" fmla="*/ 77 w 181"/>
                    <a:gd name="T5" fmla="*/ 32 h 145"/>
                    <a:gd name="T6" fmla="*/ 94 w 181"/>
                    <a:gd name="T7" fmla="*/ 16 h 145"/>
                    <a:gd name="T8" fmla="*/ 105 w 181"/>
                    <a:gd name="T9" fmla="*/ 12 h 145"/>
                    <a:gd name="T10" fmla="*/ 121 w 181"/>
                    <a:gd name="T11" fmla="*/ 12 h 145"/>
                    <a:gd name="T12" fmla="*/ 138 w 181"/>
                    <a:gd name="T13" fmla="*/ 10 h 145"/>
                    <a:gd name="T14" fmla="*/ 156 w 181"/>
                    <a:gd name="T15" fmla="*/ 4 h 145"/>
                    <a:gd name="T16" fmla="*/ 159 w 181"/>
                    <a:gd name="T17" fmla="*/ 3 h 145"/>
                    <a:gd name="T18" fmla="*/ 148 w 181"/>
                    <a:gd name="T19" fmla="*/ 12 h 145"/>
                    <a:gd name="T20" fmla="*/ 137 w 181"/>
                    <a:gd name="T21" fmla="*/ 19 h 145"/>
                    <a:gd name="T22" fmla="*/ 129 w 181"/>
                    <a:gd name="T23" fmla="*/ 25 h 145"/>
                    <a:gd name="T24" fmla="*/ 126 w 181"/>
                    <a:gd name="T25" fmla="*/ 24 h 145"/>
                    <a:gd name="T26" fmla="*/ 117 w 181"/>
                    <a:gd name="T27" fmla="*/ 24 h 145"/>
                    <a:gd name="T28" fmla="*/ 100 w 181"/>
                    <a:gd name="T29" fmla="*/ 41 h 145"/>
                    <a:gd name="T30" fmla="*/ 82 w 181"/>
                    <a:gd name="T31" fmla="*/ 79 h 145"/>
                    <a:gd name="T32" fmla="*/ 92 w 181"/>
                    <a:gd name="T33" fmla="*/ 90 h 145"/>
                    <a:gd name="T34" fmla="*/ 120 w 181"/>
                    <a:gd name="T35" fmla="*/ 81 h 145"/>
                    <a:gd name="T36" fmla="*/ 148 w 181"/>
                    <a:gd name="T37" fmla="*/ 86 h 145"/>
                    <a:gd name="T38" fmla="*/ 172 w 181"/>
                    <a:gd name="T39" fmla="*/ 101 h 145"/>
                    <a:gd name="T40" fmla="*/ 175 w 181"/>
                    <a:gd name="T41" fmla="*/ 107 h 145"/>
                    <a:gd name="T42" fmla="*/ 163 w 181"/>
                    <a:gd name="T43" fmla="*/ 99 h 145"/>
                    <a:gd name="T44" fmla="*/ 167 w 181"/>
                    <a:gd name="T45" fmla="*/ 108 h 145"/>
                    <a:gd name="T46" fmla="*/ 179 w 181"/>
                    <a:gd name="T47" fmla="*/ 130 h 145"/>
                    <a:gd name="T48" fmla="*/ 165 w 181"/>
                    <a:gd name="T49" fmla="*/ 131 h 145"/>
                    <a:gd name="T50" fmla="*/ 125 w 181"/>
                    <a:gd name="T51" fmla="*/ 113 h 145"/>
                    <a:gd name="T52" fmla="*/ 77 w 181"/>
                    <a:gd name="T53" fmla="*/ 110 h 145"/>
                    <a:gd name="T54" fmla="*/ 34 w 181"/>
                    <a:gd name="T55" fmla="*/ 118 h 145"/>
                    <a:gd name="T56" fmla="*/ 9 w 181"/>
                    <a:gd name="T57" fmla="*/ 130 h 145"/>
                    <a:gd name="T58" fmla="*/ 0 w 181"/>
                    <a:gd name="T59" fmla="*/ 122 h 145"/>
                    <a:gd name="T60" fmla="*/ 11 w 181"/>
                    <a:gd name="T61" fmla="*/ 113 h 145"/>
                    <a:gd name="T62" fmla="*/ 21 w 181"/>
                    <a:gd name="T63" fmla="*/ 109 h 145"/>
                    <a:gd name="T64" fmla="*/ 32 w 181"/>
                    <a:gd name="T65" fmla="*/ 107 h 145"/>
                    <a:gd name="T66" fmla="*/ 44 w 181"/>
                    <a:gd name="T67" fmla="*/ 108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81" h="145">
                      <a:moveTo>
                        <a:pt x="50" y="109"/>
                      </a:moveTo>
                      <a:lnTo>
                        <a:pt x="51" y="91"/>
                      </a:lnTo>
                      <a:lnTo>
                        <a:pt x="54" y="73"/>
                      </a:lnTo>
                      <a:lnTo>
                        <a:pt x="61" y="57"/>
                      </a:lnTo>
                      <a:lnTo>
                        <a:pt x="68" y="43"/>
                      </a:lnTo>
                      <a:lnTo>
                        <a:pt x="77" y="32"/>
                      </a:lnTo>
                      <a:lnTo>
                        <a:pt x="85" y="23"/>
                      </a:lnTo>
                      <a:lnTo>
                        <a:pt x="94" y="16"/>
                      </a:lnTo>
                      <a:lnTo>
                        <a:pt x="99" y="13"/>
                      </a:lnTo>
                      <a:lnTo>
                        <a:pt x="105" y="12"/>
                      </a:lnTo>
                      <a:lnTo>
                        <a:pt x="113" y="12"/>
                      </a:lnTo>
                      <a:lnTo>
                        <a:pt x="121" y="12"/>
                      </a:lnTo>
                      <a:lnTo>
                        <a:pt x="130" y="11"/>
                      </a:lnTo>
                      <a:lnTo>
                        <a:pt x="138" y="10"/>
                      </a:lnTo>
                      <a:lnTo>
                        <a:pt x="148" y="8"/>
                      </a:lnTo>
                      <a:lnTo>
                        <a:pt x="156" y="4"/>
                      </a:lnTo>
                      <a:lnTo>
                        <a:pt x="164" y="0"/>
                      </a:lnTo>
                      <a:lnTo>
                        <a:pt x="159" y="3"/>
                      </a:lnTo>
                      <a:lnTo>
                        <a:pt x="153" y="8"/>
                      </a:lnTo>
                      <a:lnTo>
                        <a:pt x="148" y="12"/>
                      </a:lnTo>
                      <a:lnTo>
                        <a:pt x="143" y="16"/>
                      </a:lnTo>
                      <a:lnTo>
                        <a:pt x="137" y="19"/>
                      </a:lnTo>
                      <a:lnTo>
                        <a:pt x="134" y="23"/>
                      </a:lnTo>
                      <a:lnTo>
                        <a:pt x="129" y="25"/>
                      </a:lnTo>
                      <a:lnTo>
                        <a:pt x="127" y="27"/>
                      </a:lnTo>
                      <a:lnTo>
                        <a:pt x="126" y="24"/>
                      </a:lnTo>
                      <a:lnTo>
                        <a:pt x="122" y="23"/>
                      </a:lnTo>
                      <a:lnTo>
                        <a:pt x="117" y="24"/>
                      </a:lnTo>
                      <a:lnTo>
                        <a:pt x="110" y="30"/>
                      </a:lnTo>
                      <a:lnTo>
                        <a:pt x="100" y="41"/>
                      </a:lnTo>
                      <a:lnTo>
                        <a:pt x="90" y="60"/>
                      </a:lnTo>
                      <a:lnTo>
                        <a:pt x="82" y="79"/>
                      </a:lnTo>
                      <a:lnTo>
                        <a:pt x="79" y="96"/>
                      </a:lnTo>
                      <a:lnTo>
                        <a:pt x="92" y="90"/>
                      </a:lnTo>
                      <a:lnTo>
                        <a:pt x="106" y="84"/>
                      </a:lnTo>
                      <a:lnTo>
                        <a:pt x="120" y="81"/>
                      </a:lnTo>
                      <a:lnTo>
                        <a:pt x="134" y="83"/>
                      </a:lnTo>
                      <a:lnTo>
                        <a:pt x="148" y="86"/>
                      </a:lnTo>
                      <a:lnTo>
                        <a:pt x="160" y="92"/>
                      </a:lnTo>
                      <a:lnTo>
                        <a:pt x="172" y="101"/>
                      </a:lnTo>
                      <a:lnTo>
                        <a:pt x="181" y="113"/>
                      </a:lnTo>
                      <a:lnTo>
                        <a:pt x="175" y="107"/>
                      </a:lnTo>
                      <a:lnTo>
                        <a:pt x="168" y="102"/>
                      </a:lnTo>
                      <a:lnTo>
                        <a:pt x="163" y="99"/>
                      </a:lnTo>
                      <a:lnTo>
                        <a:pt x="158" y="98"/>
                      </a:lnTo>
                      <a:lnTo>
                        <a:pt x="167" y="108"/>
                      </a:lnTo>
                      <a:lnTo>
                        <a:pt x="174" y="118"/>
                      </a:lnTo>
                      <a:lnTo>
                        <a:pt x="179" y="130"/>
                      </a:lnTo>
                      <a:lnTo>
                        <a:pt x="179" y="145"/>
                      </a:lnTo>
                      <a:lnTo>
                        <a:pt x="165" y="131"/>
                      </a:lnTo>
                      <a:lnTo>
                        <a:pt x="147" y="120"/>
                      </a:lnTo>
                      <a:lnTo>
                        <a:pt x="125" y="113"/>
                      </a:lnTo>
                      <a:lnTo>
                        <a:pt x="102" y="110"/>
                      </a:lnTo>
                      <a:lnTo>
                        <a:pt x="77" y="110"/>
                      </a:lnTo>
                      <a:lnTo>
                        <a:pt x="54" y="113"/>
                      </a:lnTo>
                      <a:lnTo>
                        <a:pt x="34" y="118"/>
                      </a:lnTo>
                      <a:lnTo>
                        <a:pt x="16" y="128"/>
                      </a:lnTo>
                      <a:lnTo>
                        <a:pt x="9" y="130"/>
                      </a:lnTo>
                      <a:lnTo>
                        <a:pt x="3" y="128"/>
                      </a:lnTo>
                      <a:lnTo>
                        <a:pt x="0" y="122"/>
                      </a:lnTo>
                      <a:lnTo>
                        <a:pt x="5" y="115"/>
                      </a:lnTo>
                      <a:lnTo>
                        <a:pt x="11" y="113"/>
                      </a:lnTo>
                      <a:lnTo>
                        <a:pt x="15" y="110"/>
                      </a:lnTo>
                      <a:lnTo>
                        <a:pt x="21" y="109"/>
                      </a:lnTo>
                      <a:lnTo>
                        <a:pt x="27" y="108"/>
                      </a:lnTo>
                      <a:lnTo>
                        <a:pt x="32" y="107"/>
                      </a:lnTo>
                      <a:lnTo>
                        <a:pt x="38" y="108"/>
                      </a:lnTo>
                      <a:lnTo>
                        <a:pt x="44" y="108"/>
                      </a:lnTo>
                      <a:lnTo>
                        <a:pt x="50" y="109"/>
                      </a:lnTo>
                      <a:close/>
                    </a:path>
                  </a:pathLst>
                </a:custGeom>
                <a:solidFill>
                  <a:srgbClr val="0A335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09" name="Freeform 85"/>
                <p:cNvSpPr>
                  <a:spLocks/>
                </p:cNvSpPr>
                <p:nvPr/>
              </p:nvSpPr>
              <p:spPr bwMode="auto">
                <a:xfrm>
                  <a:off x="1639" y="3590"/>
                  <a:ext cx="16" cy="18"/>
                </a:xfrm>
                <a:custGeom>
                  <a:avLst/>
                  <a:gdLst>
                    <a:gd name="T0" fmla="*/ 33 w 33"/>
                    <a:gd name="T1" fmla="*/ 0 h 36"/>
                    <a:gd name="T2" fmla="*/ 28 w 33"/>
                    <a:gd name="T3" fmla="*/ 6 h 36"/>
                    <a:gd name="T4" fmla="*/ 20 w 33"/>
                    <a:gd name="T5" fmla="*/ 16 h 36"/>
                    <a:gd name="T6" fmla="*/ 10 w 33"/>
                    <a:gd name="T7" fmla="*/ 26 h 36"/>
                    <a:gd name="T8" fmla="*/ 0 w 33"/>
                    <a:gd name="T9" fmla="*/ 36 h 36"/>
                    <a:gd name="T10" fmla="*/ 33 w 33"/>
                    <a:gd name="T11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" h="36">
                      <a:moveTo>
                        <a:pt x="33" y="0"/>
                      </a:moveTo>
                      <a:lnTo>
                        <a:pt x="28" y="6"/>
                      </a:lnTo>
                      <a:lnTo>
                        <a:pt x="20" y="16"/>
                      </a:lnTo>
                      <a:lnTo>
                        <a:pt x="10" y="26"/>
                      </a:lnTo>
                      <a:lnTo>
                        <a:pt x="0" y="36"/>
                      </a:lnTo>
                      <a:lnTo>
                        <a:pt x="33" y="0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10" name="Freeform 86"/>
                <p:cNvSpPr>
                  <a:spLocks/>
                </p:cNvSpPr>
                <p:nvPr/>
              </p:nvSpPr>
              <p:spPr bwMode="auto">
                <a:xfrm>
                  <a:off x="1303" y="3433"/>
                  <a:ext cx="383" cy="422"/>
                </a:xfrm>
                <a:custGeom>
                  <a:avLst/>
                  <a:gdLst>
                    <a:gd name="T0" fmla="*/ 404 w 766"/>
                    <a:gd name="T1" fmla="*/ 827 h 844"/>
                    <a:gd name="T2" fmla="*/ 433 w 766"/>
                    <a:gd name="T3" fmla="*/ 726 h 844"/>
                    <a:gd name="T4" fmla="*/ 450 w 766"/>
                    <a:gd name="T5" fmla="*/ 670 h 844"/>
                    <a:gd name="T6" fmla="*/ 449 w 766"/>
                    <a:gd name="T7" fmla="*/ 640 h 844"/>
                    <a:gd name="T8" fmla="*/ 447 w 766"/>
                    <a:gd name="T9" fmla="*/ 617 h 844"/>
                    <a:gd name="T10" fmla="*/ 456 w 766"/>
                    <a:gd name="T11" fmla="*/ 596 h 844"/>
                    <a:gd name="T12" fmla="*/ 443 w 766"/>
                    <a:gd name="T13" fmla="*/ 580 h 844"/>
                    <a:gd name="T14" fmla="*/ 366 w 766"/>
                    <a:gd name="T15" fmla="*/ 544 h 844"/>
                    <a:gd name="T16" fmla="*/ 300 w 766"/>
                    <a:gd name="T17" fmla="*/ 513 h 844"/>
                    <a:gd name="T18" fmla="*/ 205 w 766"/>
                    <a:gd name="T19" fmla="*/ 467 h 844"/>
                    <a:gd name="T20" fmla="*/ 135 w 766"/>
                    <a:gd name="T21" fmla="*/ 425 h 844"/>
                    <a:gd name="T22" fmla="*/ 79 w 766"/>
                    <a:gd name="T23" fmla="*/ 398 h 844"/>
                    <a:gd name="T24" fmla="*/ 30 w 766"/>
                    <a:gd name="T25" fmla="*/ 361 h 844"/>
                    <a:gd name="T26" fmla="*/ 7 w 766"/>
                    <a:gd name="T27" fmla="*/ 327 h 844"/>
                    <a:gd name="T28" fmla="*/ 1 w 766"/>
                    <a:gd name="T29" fmla="*/ 274 h 844"/>
                    <a:gd name="T30" fmla="*/ 4 w 766"/>
                    <a:gd name="T31" fmla="*/ 187 h 844"/>
                    <a:gd name="T32" fmla="*/ 14 w 766"/>
                    <a:gd name="T33" fmla="*/ 139 h 844"/>
                    <a:gd name="T34" fmla="*/ 41 w 766"/>
                    <a:gd name="T35" fmla="*/ 110 h 844"/>
                    <a:gd name="T36" fmla="*/ 49 w 766"/>
                    <a:gd name="T37" fmla="*/ 90 h 844"/>
                    <a:gd name="T38" fmla="*/ 65 w 766"/>
                    <a:gd name="T39" fmla="*/ 52 h 844"/>
                    <a:gd name="T40" fmla="*/ 85 w 766"/>
                    <a:gd name="T41" fmla="*/ 52 h 844"/>
                    <a:gd name="T42" fmla="*/ 105 w 766"/>
                    <a:gd name="T43" fmla="*/ 59 h 844"/>
                    <a:gd name="T44" fmla="*/ 123 w 766"/>
                    <a:gd name="T45" fmla="*/ 72 h 844"/>
                    <a:gd name="T46" fmla="*/ 140 w 766"/>
                    <a:gd name="T47" fmla="*/ 30 h 844"/>
                    <a:gd name="T48" fmla="*/ 147 w 766"/>
                    <a:gd name="T49" fmla="*/ 18 h 844"/>
                    <a:gd name="T50" fmla="*/ 168 w 766"/>
                    <a:gd name="T51" fmla="*/ 14 h 844"/>
                    <a:gd name="T52" fmla="*/ 194 w 766"/>
                    <a:gd name="T53" fmla="*/ 13 h 844"/>
                    <a:gd name="T54" fmla="*/ 211 w 766"/>
                    <a:gd name="T55" fmla="*/ 26 h 844"/>
                    <a:gd name="T56" fmla="*/ 216 w 766"/>
                    <a:gd name="T57" fmla="*/ 11 h 844"/>
                    <a:gd name="T58" fmla="*/ 232 w 766"/>
                    <a:gd name="T59" fmla="*/ 5 h 844"/>
                    <a:gd name="T60" fmla="*/ 265 w 766"/>
                    <a:gd name="T61" fmla="*/ 2 h 844"/>
                    <a:gd name="T62" fmla="*/ 289 w 766"/>
                    <a:gd name="T63" fmla="*/ 13 h 844"/>
                    <a:gd name="T64" fmla="*/ 306 w 766"/>
                    <a:gd name="T65" fmla="*/ 53 h 844"/>
                    <a:gd name="T66" fmla="*/ 328 w 766"/>
                    <a:gd name="T67" fmla="*/ 109 h 844"/>
                    <a:gd name="T68" fmla="*/ 366 w 766"/>
                    <a:gd name="T69" fmla="*/ 100 h 844"/>
                    <a:gd name="T70" fmla="*/ 404 w 766"/>
                    <a:gd name="T71" fmla="*/ 120 h 844"/>
                    <a:gd name="T72" fmla="*/ 436 w 766"/>
                    <a:gd name="T73" fmla="*/ 181 h 844"/>
                    <a:gd name="T74" fmla="*/ 462 w 766"/>
                    <a:gd name="T75" fmla="*/ 231 h 844"/>
                    <a:gd name="T76" fmla="*/ 486 w 766"/>
                    <a:gd name="T77" fmla="*/ 264 h 844"/>
                    <a:gd name="T78" fmla="*/ 499 w 766"/>
                    <a:gd name="T79" fmla="*/ 302 h 844"/>
                    <a:gd name="T80" fmla="*/ 523 w 766"/>
                    <a:gd name="T81" fmla="*/ 324 h 844"/>
                    <a:gd name="T82" fmla="*/ 547 w 766"/>
                    <a:gd name="T83" fmla="*/ 339 h 844"/>
                    <a:gd name="T84" fmla="*/ 597 w 766"/>
                    <a:gd name="T85" fmla="*/ 360 h 844"/>
                    <a:gd name="T86" fmla="*/ 656 w 766"/>
                    <a:gd name="T87" fmla="*/ 369 h 844"/>
                    <a:gd name="T88" fmla="*/ 679 w 766"/>
                    <a:gd name="T89" fmla="*/ 374 h 844"/>
                    <a:gd name="T90" fmla="*/ 700 w 766"/>
                    <a:gd name="T91" fmla="*/ 386 h 844"/>
                    <a:gd name="T92" fmla="*/ 719 w 766"/>
                    <a:gd name="T93" fmla="*/ 405 h 844"/>
                    <a:gd name="T94" fmla="*/ 736 w 766"/>
                    <a:gd name="T95" fmla="*/ 430 h 844"/>
                    <a:gd name="T96" fmla="*/ 758 w 766"/>
                    <a:gd name="T97" fmla="*/ 478 h 844"/>
                    <a:gd name="T98" fmla="*/ 766 w 766"/>
                    <a:gd name="T99" fmla="*/ 540 h 844"/>
                    <a:gd name="T100" fmla="*/ 671 w 766"/>
                    <a:gd name="T101" fmla="*/ 844 h 8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66" h="844">
                      <a:moveTo>
                        <a:pt x="671" y="844"/>
                      </a:moveTo>
                      <a:lnTo>
                        <a:pt x="555" y="844"/>
                      </a:lnTo>
                      <a:lnTo>
                        <a:pt x="400" y="844"/>
                      </a:lnTo>
                      <a:lnTo>
                        <a:pt x="404" y="827"/>
                      </a:lnTo>
                      <a:lnTo>
                        <a:pt x="411" y="804"/>
                      </a:lnTo>
                      <a:lnTo>
                        <a:pt x="418" y="778"/>
                      </a:lnTo>
                      <a:lnTo>
                        <a:pt x="426" y="752"/>
                      </a:lnTo>
                      <a:lnTo>
                        <a:pt x="433" y="726"/>
                      </a:lnTo>
                      <a:lnTo>
                        <a:pt x="440" y="703"/>
                      </a:lnTo>
                      <a:lnTo>
                        <a:pt x="446" y="687"/>
                      </a:lnTo>
                      <a:lnTo>
                        <a:pt x="450" y="677"/>
                      </a:lnTo>
                      <a:lnTo>
                        <a:pt x="450" y="670"/>
                      </a:lnTo>
                      <a:lnTo>
                        <a:pt x="451" y="661"/>
                      </a:lnTo>
                      <a:lnTo>
                        <a:pt x="453" y="652"/>
                      </a:lnTo>
                      <a:lnTo>
                        <a:pt x="455" y="643"/>
                      </a:lnTo>
                      <a:lnTo>
                        <a:pt x="449" y="640"/>
                      </a:lnTo>
                      <a:lnTo>
                        <a:pt x="446" y="635"/>
                      </a:lnTo>
                      <a:lnTo>
                        <a:pt x="444" y="630"/>
                      </a:lnTo>
                      <a:lnTo>
                        <a:pt x="444" y="624"/>
                      </a:lnTo>
                      <a:lnTo>
                        <a:pt x="447" y="617"/>
                      </a:lnTo>
                      <a:lnTo>
                        <a:pt x="448" y="610"/>
                      </a:lnTo>
                      <a:lnTo>
                        <a:pt x="451" y="603"/>
                      </a:lnTo>
                      <a:lnTo>
                        <a:pt x="455" y="599"/>
                      </a:lnTo>
                      <a:lnTo>
                        <a:pt x="456" y="596"/>
                      </a:lnTo>
                      <a:lnTo>
                        <a:pt x="456" y="594"/>
                      </a:lnTo>
                      <a:lnTo>
                        <a:pt x="456" y="592"/>
                      </a:lnTo>
                      <a:lnTo>
                        <a:pt x="456" y="589"/>
                      </a:lnTo>
                      <a:lnTo>
                        <a:pt x="443" y="580"/>
                      </a:lnTo>
                      <a:lnTo>
                        <a:pt x="427" y="571"/>
                      </a:lnTo>
                      <a:lnTo>
                        <a:pt x="408" y="562"/>
                      </a:lnTo>
                      <a:lnTo>
                        <a:pt x="387" y="552"/>
                      </a:lnTo>
                      <a:lnTo>
                        <a:pt x="366" y="544"/>
                      </a:lnTo>
                      <a:lnTo>
                        <a:pt x="348" y="536"/>
                      </a:lnTo>
                      <a:lnTo>
                        <a:pt x="333" y="528"/>
                      </a:lnTo>
                      <a:lnTo>
                        <a:pt x="323" y="521"/>
                      </a:lnTo>
                      <a:lnTo>
                        <a:pt x="300" y="513"/>
                      </a:lnTo>
                      <a:lnTo>
                        <a:pt x="276" y="504"/>
                      </a:lnTo>
                      <a:lnTo>
                        <a:pt x="252" y="493"/>
                      </a:lnTo>
                      <a:lnTo>
                        <a:pt x="228" y="480"/>
                      </a:lnTo>
                      <a:lnTo>
                        <a:pt x="205" y="467"/>
                      </a:lnTo>
                      <a:lnTo>
                        <a:pt x="183" y="454"/>
                      </a:lnTo>
                      <a:lnTo>
                        <a:pt x="164" y="443"/>
                      </a:lnTo>
                      <a:lnTo>
                        <a:pt x="148" y="433"/>
                      </a:lnTo>
                      <a:lnTo>
                        <a:pt x="135" y="425"/>
                      </a:lnTo>
                      <a:lnTo>
                        <a:pt x="121" y="418"/>
                      </a:lnTo>
                      <a:lnTo>
                        <a:pt x="107" y="411"/>
                      </a:lnTo>
                      <a:lnTo>
                        <a:pt x="93" y="404"/>
                      </a:lnTo>
                      <a:lnTo>
                        <a:pt x="79" y="398"/>
                      </a:lnTo>
                      <a:lnTo>
                        <a:pt x="65" y="391"/>
                      </a:lnTo>
                      <a:lnTo>
                        <a:pt x="53" y="383"/>
                      </a:lnTo>
                      <a:lnTo>
                        <a:pt x="41" y="373"/>
                      </a:lnTo>
                      <a:lnTo>
                        <a:pt x="30" y="361"/>
                      </a:lnTo>
                      <a:lnTo>
                        <a:pt x="19" y="351"/>
                      </a:lnTo>
                      <a:lnTo>
                        <a:pt x="12" y="342"/>
                      </a:lnTo>
                      <a:lnTo>
                        <a:pt x="8" y="333"/>
                      </a:lnTo>
                      <a:lnTo>
                        <a:pt x="7" y="327"/>
                      </a:lnTo>
                      <a:lnTo>
                        <a:pt x="8" y="318"/>
                      </a:lnTo>
                      <a:lnTo>
                        <a:pt x="8" y="312"/>
                      </a:lnTo>
                      <a:lnTo>
                        <a:pt x="7" y="305"/>
                      </a:lnTo>
                      <a:lnTo>
                        <a:pt x="1" y="274"/>
                      </a:lnTo>
                      <a:lnTo>
                        <a:pt x="0" y="242"/>
                      </a:lnTo>
                      <a:lnTo>
                        <a:pt x="1" y="216"/>
                      </a:lnTo>
                      <a:lnTo>
                        <a:pt x="3" y="200"/>
                      </a:lnTo>
                      <a:lnTo>
                        <a:pt x="4" y="187"/>
                      </a:lnTo>
                      <a:lnTo>
                        <a:pt x="4" y="172"/>
                      </a:lnTo>
                      <a:lnTo>
                        <a:pt x="5" y="157"/>
                      </a:lnTo>
                      <a:lnTo>
                        <a:pt x="8" y="148"/>
                      </a:lnTo>
                      <a:lnTo>
                        <a:pt x="14" y="139"/>
                      </a:lnTo>
                      <a:lnTo>
                        <a:pt x="23" y="128"/>
                      </a:lnTo>
                      <a:lnTo>
                        <a:pt x="33" y="119"/>
                      </a:lnTo>
                      <a:lnTo>
                        <a:pt x="40" y="112"/>
                      </a:lnTo>
                      <a:lnTo>
                        <a:pt x="41" y="110"/>
                      </a:lnTo>
                      <a:lnTo>
                        <a:pt x="42" y="108"/>
                      </a:lnTo>
                      <a:lnTo>
                        <a:pt x="43" y="105"/>
                      </a:lnTo>
                      <a:lnTo>
                        <a:pt x="45" y="102"/>
                      </a:lnTo>
                      <a:lnTo>
                        <a:pt x="49" y="90"/>
                      </a:lnTo>
                      <a:lnTo>
                        <a:pt x="55" y="76"/>
                      </a:lnTo>
                      <a:lnTo>
                        <a:pt x="58" y="64"/>
                      </a:lnTo>
                      <a:lnTo>
                        <a:pt x="61" y="53"/>
                      </a:lnTo>
                      <a:lnTo>
                        <a:pt x="65" y="52"/>
                      </a:lnTo>
                      <a:lnTo>
                        <a:pt x="70" y="52"/>
                      </a:lnTo>
                      <a:lnTo>
                        <a:pt x="75" y="52"/>
                      </a:lnTo>
                      <a:lnTo>
                        <a:pt x="79" y="52"/>
                      </a:lnTo>
                      <a:lnTo>
                        <a:pt x="85" y="52"/>
                      </a:lnTo>
                      <a:lnTo>
                        <a:pt x="91" y="52"/>
                      </a:lnTo>
                      <a:lnTo>
                        <a:pt x="94" y="53"/>
                      </a:lnTo>
                      <a:lnTo>
                        <a:pt x="98" y="55"/>
                      </a:lnTo>
                      <a:lnTo>
                        <a:pt x="105" y="59"/>
                      </a:lnTo>
                      <a:lnTo>
                        <a:pt x="110" y="67"/>
                      </a:lnTo>
                      <a:lnTo>
                        <a:pt x="114" y="78"/>
                      </a:lnTo>
                      <a:lnTo>
                        <a:pt x="115" y="88"/>
                      </a:lnTo>
                      <a:lnTo>
                        <a:pt x="123" y="72"/>
                      </a:lnTo>
                      <a:lnTo>
                        <a:pt x="130" y="56"/>
                      </a:lnTo>
                      <a:lnTo>
                        <a:pt x="137" y="42"/>
                      </a:lnTo>
                      <a:lnTo>
                        <a:pt x="140" y="33"/>
                      </a:lnTo>
                      <a:lnTo>
                        <a:pt x="140" y="30"/>
                      </a:lnTo>
                      <a:lnTo>
                        <a:pt x="140" y="26"/>
                      </a:lnTo>
                      <a:lnTo>
                        <a:pt x="140" y="22"/>
                      </a:lnTo>
                      <a:lnTo>
                        <a:pt x="141" y="19"/>
                      </a:lnTo>
                      <a:lnTo>
                        <a:pt x="147" y="18"/>
                      </a:lnTo>
                      <a:lnTo>
                        <a:pt x="152" y="17"/>
                      </a:lnTo>
                      <a:lnTo>
                        <a:pt x="158" y="17"/>
                      </a:lnTo>
                      <a:lnTo>
                        <a:pt x="163" y="15"/>
                      </a:lnTo>
                      <a:lnTo>
                        <a:pt x="168" y="14"/>
                      </a:lnTo>
                      <a:lnTo>
                        <a:pt x="174" y="13"/>
                      </a:lnTo>
                      <a:lnTo>
                        <a:pt x="181" y="12"/>
                      </a:lnTo>
                      <a:lnTo>
                        <a:pt x="188" y="12"/>
                      </a:lnTo>
                      <a:lnTo>
                        <a:pt x="194" y="13"/>
                      </a:lnTo>
                      <a:lnTo>
                        <a:pt x="200" y="17"/>
                      </a:lnTo>
                      <a:lnTo>
                        <a:pt x="206" y="22"/>
                      </a:lnTo>
                      <a:lnTo>
                        <a:pt x="211" y="30"/>
                      </a:lnTo>
                      <a:lnTo>
                        <a:pt x="211" y="26"/>
                      </a:lnTo>
                      <a:lnTo>
                        <a:pt x="211" y="20"/>
                      </a:lnTo>
                      <a:lnTo>
                        <a:pt x="211" y="15"/>
                      </a:lnTo>
                      <a:lnTo>
                        <a:pt x="211" y="11"/>
                      </a:lnTo>
                      <a:lnTo>
                        <a:pt x="216" y="11"/>
                      </a:lnTo>
                      <a:lnTo>
                        <a:pt x="221" y="8"/>
                      </a:lnTo>
                      <a:lnTo>
                        <a:pt x="224" y="7"/>
                      </a:lnTo>
                      <a:lnTo>
                        <a:pt x="228" y="6"/>
                      </a:lnTo>
                      <a:lnTo>
                        <a:pt x="232" y="5"/>
                      </a:lnTo>
                      <a:lnTo>
                        <a:pt x="241" y="3"/>
                      </a:lnTo>
                      <a:lnTo>
                        <a:pt x="251" y="0"/>
                      </a:lnTo>
                      <a:lnTo>
                        <a:pt x="260" y="0"/>
                      </a:lnTo>
                      <a:lnTo>
                        <a:pt x="265" y="2"/>
                      </a:lnTo>
                      <a:lnTo>
                        <a:pt x="270" y="4"/>
                      </a:lnTo>
                      <a:lnTo>
                        <a:pt x="276" y="6"/>
                      </a:lnTo>
                      <a:lnTo>
                        <a:pt x="283" y="10"/>
                      </a:lnTo>
                      <a:lnTo>
                        <a:pt x="289" y="13"/>
                      </a:lnTo>
                      <a:lnTo>
                        <a:pt x="295" y="19"/>
                      </a:lnTo>
                      <a:lnTo>
                        <a:pt x="298" y="25"/>
                      </a:lnTo>
                      <a:lnTo>
                        <a:pt x="302" y="33"/>
                      </a:lnTo>
                      <a:lnTo>
                        <a:pt x="306" y="53"/>
                      </a:lnTo>
                      <a:lnTo>
                        <a:pt x="312" y="76"/>
                      </a:lnTo>
                      <a:lnTo>
                        <a:pt x="318" y="100"/>
                      </a:lnTo>
                      <a:lnTo>
                        <a:pt x="322" y="115"/>
                      </a:lnTo>
                      <a:lnTo>
                        <a:pt x="328" y="109"/>
                      </a:lnTo>
                      <a:lnTo>
                        <a:pt x="336" y="104"/>
                      </a:lnTo>
                      <a:lnTo>
                        <a:pt x="345" y="101"/>
                      </a:lnTo>
                      <a:lnTo>
                        <a:pt x="356" y="98"/>
                      </a:lnTo>
                      <a:lnTo>
                        <a:pt x="366" y="100"/>
                      </a:lnTo>
                      <a:lnTo>
                        <a:pt x="376" y="101"/>
                      </a:lnTo>
                      <a:lnTo>
                        <a:pt x="387" y="105"/>
                      </a:lnTo>
                      <a:lnTo>
                        <a:pt x="396" y="111"/>
                      </a:lnTo>
                      <a:lnTo>
                        <a:pt x="404" y="120"/>
                      </a:lnTo>
                      <a:lnTo>
                        <a:pt x="412" y="132"/>
                      </a:lnTo>
                      <a:lnTo>
                        <a:pt x="420" y="147"/>
                      </a:lnTo>
                      <a:lnTo>
                        <a:pt x="428" y="163"/>
                      </a:lnTo>
                      <a:lnTo>
                        <a:pt x="436" y="181"/>
                      </a:lnTo>
                      <a:lnTo>
                        <a:pt x="443" y="200"/>
                      </a:lnTo>
                      <a:lnTo>
                        <a:pt x="450" y="216"/>
                      </a:lnTo>
                      <a:lnTo>
                        <a:pt x="457" y="229"/>
                      </a:lnTo>
                      <a:lnTo>
                        <a:pt x="462" y="231"/>
                      </a:lnTo>
                      <a:lnTo>
                        <a:pt x="467" y="237"/>
                      </a:lnTo>
                      <a:lnTo>
                        <a:pt x="474" y="245"/>
                      </a:lnTo>
                      <a:lnTo>
                        <a:pt x="480" y="254"/>
                      </a:lnTo>
                      <a:lnTo>
                        <a:pt x="486" y="264"/>
                      </a:lnTo>
                      <a:lnTo>
                        <a:pt x="491" y="276"/>
                      </a:lnTo>
                      <a:lnTo>
                        <a:pt x="493" y="287"/>
                      </a:lnTo>
                      <a:lnTo>
                        <a:pt x="493" y="298"/>
                      </a:lnTo>
                      <a:lnTo>
                        <a:pt x="499" y="302"/>
                      </a:lnTo>
                      <a:lnTo>
                        <a:pt x="504" y="308"/>
                      </a:lnTo>
                      <a:lnTo>
                        <a:pt x="510" y="314"/>
                      </a:lnTo>
                      <a:lnTo>
                        <a:pt x="517" y="318"/>
                      </a:lnTo>
                      <a:lnTo>
                        <a:pt x="523" y="324"/>
                      </a:lnTo>
                      <a:lnTo>
                        <a:pt x="529" y="329"/>
                      </a:lnTo>
                      <a:lnTo>
                        <a:pt x="534" y="332"/>
                      </a:lnTo>
                      <a:lnTo>
                        <a:pt x="540" y="336"/>
                      </a:lnTo>
                      <a:lnTo>
                        <a:pt x="547" y="339"/>
                      </a:lnTo>
                      <a:lnTo>
                        <a:pt x="556" y="344"/>
                      </a:lnTo>
                      <a:lnTo>
                        <a:pt x="568" y="350"/>
                      </a:lnTo>
                      <a:lnTo>
                        <a:pt x="582" y="354"/>
                      </a:lnTo>
                      <a:lnTo>
                        <a:pt x="597" y="360"/>
                      </a:lnTo>
                      <a:lnTo>
                        <a:pt x="613" y="365"/>
                      </a:lnTo>
                      <a:lnTo>
                        <a:pt x="631" y="368"/>
                      </a:lnTo>
                      <a:lnTo>
                        <a:pt x="650" y="369"/>
                      </a:lnTo>
                      <a:lnTo>
                        <a:pt x="656" y="369"/>
                      </a:lnTo>
                      <a:lnTo>
                        <a:pt x="662" y="370"/>
                      </a:lnTo>
                      <a:lnTo>
                        <a:pt x="669" y="372"/>
                      </a:lnTo>
                      <a:lnTo>
                        <a:pt x="675" y="373"/>
                      </a:lnTo>
                      <a:lnTo>
                        <a:pt x="679" y="374"/>
                      </a:lnTo>
                      <a:lnTo>
                        <a:pt x="685" y="376"/>
                      </a:lnTo>
                      <a:lnTo>
                        <a:pt x="690" y="380"/>
                      </a:lnTo>
                      <a:lnTo>
                        <a:pt x="694" y="382"/>
                      </a:lnTo>
                      <a:lnTo>
                        <a:pt x="700" y="386"/>
                      </a:lnTo>
                      <a:lnTo>
                        <a:pt x="706" y="390"/>
                      </a:lnTo>
                      <a:lnTo>
                        <a:pt x="711" y="395"/>
                      </a:lnTo>
                      <a:lnTo>
                        <a:pt x="715" y="399"/>
                      </a:lnTo>
                      <a:lnTo>
                        <a:pt x="719" y="405"/>
                      </a:lnTo>
                      <a:lnTo>
                        <a:pt x="723" y="410"/>
                      </a:lnTo>
                      <a:lnTo>
                        <a:pt x="727" y="415"/>
                      </a:lnTo>
                      <a:lnTo>
                        <a:pt x="730" y="421"/>
                      </a:lnTo>
                      <a:lnTo>
                        <a:pt x="736" y="430"/>
                      </a:lnTo>
                      <a:lnTo>
                        <a:pt x="742" y="441"/>
                      </a:lnTo>
                      <a:lnTo>
                        <a:pt x="747" y="452"/>
                      </a:lnTo>
                      <a:lnTo>
                        <a:pt x="753" y="464"/>
                      </a:lnTo>
                      <a:lnTo>
                        <a:pt x="758" y="478"/>
                      </a:lnTo>
                      <a:lnTo>
                        <a:pt x="761" y="490"/>
                      </a:lnTo>
                      <a:lnTo>
                        <a:pt x="764" y="504"/>
                      </a:lnTo>
                      <a:lnTo>
                        <a:pt x="765" y="518"/>
                      </a:lnTo>
                      <a:lnTo>
                        <a:pt x="766" y="540"/>
                      </a:lnTo>
                      <a:lnTo>
                        <a:pt x="766" y="594"/>
                      </a:lnTo>
                      <a:lnTo>
                        <a:pt x="761" y="693"/>
                      </a:lnTo>
                      <a:lnTo>
                        <a:pt x="750" y="844"/>
                      </a:lnTo>
                      <a:lnTo>
                        <a:pt x="671" y="844"/>
                      </a:lnTo>
                      <a:close/>
                    </a:path>
                  </a:pathLst>
                </a:custGeom>
                <a:solidFill>
                  <a:srgbClr val="7016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11" name="Freeform 87"/>
                <p:cNvSpPr>
                  <a:spLocks/>
                </p:cNvSpPr>
                <p:nvPr/>
              </p:nvSpPr>
              <p:spPr bwMode="auto">
                <a:xfrm>
                  <a:off x="1374" y="3440"/>
                  <a:ext cx="24" cy="31"/>
                </a:xfrm>
                <a:custGeom>
                  <a:avLst/>
                  <a:gdLst>
                    <a:gd name="T0" fmla="*/ 23 w 50"/>
                    <a:gd name="T1" fmla="*/ 1 h 62"/>
                    <a:gd name="T2" fmla="*/ 18 w 50"/>
                    <a:gd name="T3" fmla="*/ 3 h 62"/>
                    <a:gd name="T4" fmla="*/ 12 w 50"/>
                    <a:gd name="T5" fmla="*/ 3 h 62"/>
                    <a:gd name="T6" fmla="*/ 7 w 50"/>
                    <a:gd name="T7" fmla="*/ 4 h 62"/>
                    <a:gd name="T8" fmla="*/ 1 w 50"/>
                    <a:gd name="T9" fmla="*/ 5 h 62"/>
                    <a:gd name="T10" fmla="*/ 0 w 50"/>
                    <a:gd name="T11" fmla="*/ 8 h 62"/>
                    <a:gd name="T12" fmla="*/ 0 w 50"/>
                    <a:gd name="T13" fmla="*/ 12 h 62"/>
                    <a:gd name="T14" fmla="*/ 0 w 50"/>
                    <a:gd name="T15" fmla="*/ 16 h 62"/>
                    <a:gd name="T16" fmla="*/ 0 w 50"/>
                    <a:gd name="T17" fmla="*/ 19 h 62"/>
                    <a:gd name="T18" fmla="*/ 0 w 50"/>
                    <a:gd name="T19" fmla="*/ 28 h 62"/>
                    <a:gd name="T20" fmla="*/ 1 w 50"/>
                    <a:gd name="T21" fmla="*/ 41 h 62"/>
                    <a:gd name="T22" fmla="*/ 1 w 50"/>
                    <a:gd name="T23" fmla="*/ 52 h 62"/>
                    <a:gd name="T24" fmla="*/ 1 w 50"/>
                    <a:gd name="T25" fmla="*/ 59 h 62"/>
                    <a:gd name="T26" fmla="*/ 7 w 50"/>
                    <a:gd name="T27" fmla="*/ 61 h 62"/>
                    <a:gd name="T28" fmla="*/ 14 w 50"/>
                    <a:gd name="T29" fmla="*/ 62 h 62"/>
                    <a:gd name="T30" fmla="*/ 21 w 50"/>
                    <a:gd name="T31" fmla="*/ 61 h 62"/>
                    <a:gd name="T32" fmla="*/ 28 w 50"/>
                    <a:gd name="T33" fmla="*/ 60 h 62"/>
                    <a:gd name="T34" fmla="*/ 35 w 50"/>
                    <a:gd name="T35" fmla="*/ 58 h 62"/>
                    <a:gd name="T36" fmla="*/ 41 w 50"/>
                    <a:gd name="T37" fmla="*/ 56 h 62"/>
                    <a:gd name="T38" fmla="*/ 45 w 50"/>
                    <a:gd name="T39" fmla="*/ 53 h 62"/>
                    <a:gd name="T40" fmla="*/ 48 w 50"/>
                    <a:gd name="T41" fmla="*/ 50 h 62"/>
                    <a:gd name="T42" fmla="*/ 48 w 50"/>
                    <a:gd name="T43" fmla="*/ 48 h 62"/>
                    <a:gd name="T44" fmla="*/ 49 w 50"/>
                    <a:gd name="T45" fmla="*/ 43 h 62"/>
                    <a:gd name="T46" fmla="*/ 49 w 50"/>
                    <a:gd name="T47" fmla="*/ 38 h 62"/>
                    <a:gd name="T48" fmla="*/ 49 w 50"/>
                    <a:gd name="T49" fmla="*/ 33 h 62"/>
                    <a:gd name="T50" fmla="*/ 50 w 50"/>
                    <a:gd name="T51" fmla="*/ 23 h 62"/>
                    <a:gd name="T52" fmla="*/ 50 w 50"/>
                    <a:gd name="T53" fmla="*/ 15 h 62"/>
                    <a:gd name="T54" fmla="*/ 50 w 50"/>
                    <a:gd name="T55" fmla="*/ 8 h 62"/>
                    <a:gd name="T56" fmla="*/ 49 w 50"/>
                    <a:gd name="T57" fmla="*/ 4 h 62"/>
                    <a:gd name="T58" fmla="*/ 44 w 50"/>
                    <a:gd name="T59" fmla="*/ 1 h 62"/>
                    <a:gd name="T60" fmla="*/ 38 w 50"/>
                    <a:gd name="T61" fmla="*/ 0 h 62"/>
                    <a:gd name="T62" fmla="*/ 30 w 50"/>
                    <a:gd name="T63" fmla="*/ 0 h 62"/>
                    <a:gd name="T64" fmla="*/ 23 w 50"/>
                    <a:gd name="T65" fmla="*/ 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50" h="62">
                      <a:moveTo>
                        <a:pt x="23" y="1"/>
                      </a:moveTo>
                      <a:lnTo>
                        <a:pt x="18" y="3"/>
                      </a:lnTo>
                      <a:lnTo>
                        <a:pt x="12" y="3"/>
                      </a:lnTo>
                      <a:lnTo>
                        <a:pt x="7" y="4"/>
                      </a:lnTo>
                      <a:lnTo>
                        <a:pt x="1" y="5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0" y="28"/>
                      </a:lnTo>
                      <a:lnTo>
                        <a:pt x="1" y="41"/>
                      </a:lnTo>
                      <a:lnTo>
                        <a:pt x="1" y="52"/>
                      </a:lnTo>
                      <a:lnTo>
                        <a:pt x="1" y="59"/>
                      </a:lnTo>
                      <a:lnTo>
                        <a:pt x="7" y="61"/>
                      </a:lnTo>
                      <a:lnTo>
                        <a:pt x="14" y="62"/>
                      </a:lnTo>
                      <a:lnTo>
                        <a:pt x="21" y="61"/>
                      </a:lnTo>
                      <a:lnTo>
                        <a:pt x="28" y="60"/>
                      </a:lnTo>
                      <a:lnTo>
                        <a:pt x="35" y="58"/>
                      </a:lnTo>
                      <a:lnTo>
                        <a:pt x="41" y="56"/>
                      </a:lnTo>
                      <a:lnTo>
                        <a:pt x="45" y="53"/>
                      </a:lnTo>
                      <a:lnTo>
                        <a:pt x="48" y="50"/>
                      </a:lnTo>
                      <a:lnTo>
                        <a:pt x="48" y="48"/>
                      </a:lnTo>
                      <a:lnTo>
                        <a:pt x="49" y="43"/>
                      </a:lnTo>
                      <a:lnTo>
                        <a:pt x="49" y="38"/>
                      </a:lnTo>
                      <a:lnTo>
                        <a:pt x="49" y="33"/>
                      </a:lnTo>
                      <a:lnTo>
                        <a:pt x="50" y="23"/>
                      </a:lnTo>
                      <a:lnTo>
                        <a:pt x="50" y="15"/>
                      </a:lnTo>
                      <a:lnTo>
                        <a:pt x="50" y="8"/>
                      </a:lnTo>
                      <a:lnTo>
                        <a:pt x="49" y="4"/>
                      </a:lnTo>
                      <a:lnTo>
                        <a:pt x="44" y="1"/>
                      </a:lnTo>
                      <a:lnTo>
                        <a:pt x="38" y="0"/>
                      </a:lnTo>
                      <a:lnTo>
                        <a:pt x="30" y="0"/>
                      </a:lnTo>
                      <a:lnTo>
                        <a:pt x="23" y="1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12" name="Freeform 88"/>
                <p:cNvSpPr>
                  <a:spLocks/>
                </p:cNvSpPr>
                <p:nvPr/>
              </p:nvSpPr>
              <p:spPr bwMode="auto">
                <a:xfrm>
                  <a:off x="1326" y="3459"/>
                  <a:ext cx="29" cy="27"/>
                </a:xfrm>
                <a:custGeom>
                  <a:avLst/>
                  <a:gdLst>
                    <a:gd name="T0" fmla="*/ 34 w 58"/>
                    <a:gd name="T1" fmla="*/ 0 h 53"/>
                    <a:gd name="T2" fmla="*/ 30 w 58"/>
                    <a:gd name="T3" fmla="*/ 0 h 53"/>
                    <a:gd name="T4" fmla="*/ 25 w 58"/>
                    <a:gd name="T5" fmla="*/ 0 h 53"/>
                    <a:gd name="T6" fmla="*/ 20 w 58"/>
                    <a:gd name="T7" fmla="*/ 0 h 53"/>
                    <a:gd name="T8" fmla="*/ 16 w 58"/>
                    <a:gd name="T9" fmla="*/ 1 h 53"/>
                    <a:gd name="T10" fmla="*/ 13 w 58"/>
                    <a:gd name="T11" fmla="*/ 12 h 53"/>
                    <a:gd name="T12" fmla="*/ 10 w 58"/>
                    <a:gd name="T13" fmla="*/ 24 h 53"/>
                    <a:gd name="T14" fmla="*/ 4 w 58"/>
                    <a:gd name="T15" fmla="*/ 38 h 53"/>
                    <a:gd name="T16" fmla="*/ 0 w 58"/>
                    <a:gd name="T17" fmla="*/ 50 h 53"/>
                    <a:gd name="T18" fmla="*/ 3 w 58"/>
                    <a:gd name="T19" fmla="*/ 51 h 53"/>
                    <a:gd name="T20" fmla="*/ 8 w 58"/>
                    <a:gd name="T21" fmla="*/ 52 h 53"/>
                    <a:gd name="T22" fmla="*/ 12 w 58"/>
                    <a:gd name="T23" fmla="*/ 52 h 53"/>
                    <a:gd name="T24" fmla="*/ 17 w 58"/>
                    <a:gd name="T25" fmla="*/ 53 h 53"/>
                    <a:gd name="T26" fmla="*/ 23 w 58"/>
                    <a:gd name="T27" fmla="*/ 53 h 53"/>
                    <a:gd name="T28" fmla="*/ 27 w 58"/>
                    <a:gd name="T29" fmla="*/ 53 h 53"/>
                    <a:gd name="T30" fmla="*/ 32 w 58"/>
                    <a:gd name="T31" fmla="*/ 52 h 53"/>
                    <a:gd name="T32" fmla="*/ 34 w 58"/>
                    <a:gd name="T33" fmla="*/ 51 h 53"/>
                    <a:gd name="T34" fmla="*/ 41 w 58"/>
                    <a:gd name="T35" fmla="*/ 46 h 53"/>
                    <a:gd name="T36" fmla="*/ 48 w 58"/>
                    <a:gd name="T37" fmla="*/ 41 h 53"/>
                    <a:gd name="T38" fmla="*/ 55 w 58"/>
                    <a:gd name="T39" fmla="*/ 31 h 53"/>
                    <a:gd name="T40" fmla="*/ 58 w 58"/>
                    <a:gd name="T41" fmla="*/ 21 h 53"/>
                    <a:gd name="T42" fmla="*/ 56 w 58"/>
                    <a:gd name="T43" fmla="*/ 14 h 53"/>
                    <a:gd name="T44" fmla="*/ 51 w 58"/>
                    <a:gd name="T45" fmla="*/ 8 h 53"/>
                    <a:gd name="T46" fmla="*/ 43 w 58"/>
                    <a:gd name="T47" fmla="*/ 4 h 53"/>
                    <a:gd name="T48" fmla="*/ 34 w 58"/>
                    <a:gd name="T49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8" h="53">
                      <a:moveTo>
                        <a:pt x="34" y="0"/>
                      </a:moveTo>
                      <a:lnTo>
                        <a:pt x="30" y="0"/>
                      </a:lnTo>
                      <a:lnTo>
                        <a:pt x="25" y="0"/>
                      </a:lnTo>
                      <a:lnTo>
                        <a:pt x="20" y="0"/>
                      </a:lnTo>
                      <a:lnTo>
                        <a:pt x="16" y="1"/>
                      </a:lnTo>
                      <a:lnTo>
                        <a:pt x="13" y="12"/>
                      </a:lnTo>
                      <a:lnTo>
                        <a:pt x="10" y="24"/>
                      </a:lnTo>
                      <a:lnTo>
                        <a:pt x="4" y="38"/>
                      </a:lnTo>
                      <a:lnTo>
                        <a:pt x="0" y="50"/>
                      </a:lnTo>
                      <a:lnTo>
                        <a:pt x="3" y="51"/>
                      </a:lnTo>
                      <a:lnTo>
                        <a:pt x="8" y="52"/>
                      </a:lnTo>
                      <a:lnTo>
                        <a:pt x="12" y="52"/>
                      </a:lnTo>
                      <a:lnTo>
                        <a:pt x="17" y="53"/>
                      </a:lnTo>
                      <a:lnTo>
                        <a:pt x="23" y="53"/>
                      </a:lnTo>
                      <a:lnTo>
                        <a:pt x="27" y="53"/>
                      </a:lnTo>
                      <a:lnTo>
                        <a:pt x="32" y="52"/>
                      </a:lnTo>
                      <a:lnTo>
                        <a:pt x="34" y="51"/>
                      </a:lnTo>
                      <a:lnTo>
                        <a:pt x="41" y="46"/>
                      </a:lnTo>
                      <a:lnTo>
                        <a:pt x="48" y="41"/>
                      </a:lnTo>
                      <a:lnTo>
                        <a:pt x="55" y="31"/>
                      </a:lnTo>
                      <a:lnTo>
                        <a:pt x="58" y="21"/>
                      </a:lnTo>
                      <a:lnTo>
                        <a:pt x="56" y="14"/>
                      </a:lnTo>
                      <a:lnTo>
                        <a:pt x="51" y="8"/>
                      </a:lnTo>
                      <a:lnTo>
                        <a:pt x="43" y="4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13" name="Freeform 89"/>
                <p:cNvSpPr>
                  <a:spLocks/>
                </p:cNvSpPr>
                <p:nvPr/>
              </p:nvSpPr>
              <p:spPr bwMode="auto">
                <a:xfrm>
                  <a:off x="1612" y="3630"/>
                  <a:ext cx="74" cy="62"/>
                </a:xfrm>
                <a:custGeom>
                  <a:avLst/>
                  <a:gdLst>
                    <a:gd name="T0" fmla="*/ 148 w 148"/>
                    <a:gd name="T1" fmla="*/ 125 h 125"/>
                    <a:gd name="T2" fmla="*/ 147 w 148"/>
                    <a:gd name="T3" fmla="*/ 111 h 125"/>
                    <a:gd name="T4" fmla="*/ 144 w 148"/>
                    <a:gd name="T5" fmla="*/ 97 h 125"/>
                    <a:gd name="T6" fmla="*/ 141 w 148"/>
                    <a:gd name="T7" fmla="*/ 85 h 125"/>
                    <a:gd name="T8" fmla="*/ 136 w 148"/>
                    <a:gd name="T9" fmla="*/ 71 h 125"/>
                    <a:gd name="T10" fmla="*/ 130 w 148"/>
                    <a:gd name="T11" fmla="*/ 59 h 125"/>
                    <a:gd name="T12" fmla="*/ 125 w 148"/>
                    <a:gd name="T13" fmla="*/ 48 h 125"/>
                    <a:gd name="T14" fmla="*/ 119 w 148"/>
                    <a:gd name="T15" fmla="*/ 37 h 125"/>
                    <a:gd name="T16" fmla="*/ 113 w 148"/>
                    <a:gd name="T17" fmla="*/ 28 h 125"/>
                    <a:gd name="T18" fmla="*/ 106 w 148"/>
                    <a:gd name="T19" fmla="*/ 23 h 125"/>
                    <a:gd name="T20" fmla="*/ 98 w 148"/>
                    <a:gd name="T21" fmla="*/ 19 h 125"/>
                    <a:gd name="T22" fmla="*/ 89 w 148"/>
                    <a:gd name="T23" fmla="*/ 14 h 125"/>
                    <a:gd name="T24" fmla="*/ 80 w 148"/>
                    <a:gd name="T25" fmla="*/ 10 h 125"/>
                    <a:gd name="T26" fmla="*/ 71 w 148"/>
                    <a:gd name="T27" fmla="*/ 6 h 125"/>
                    <a:gd name="T28" fmla="*/ 61 w 148"/>
                    <a:gd name="T29" fmla="*/ 3 h 125"/>
                    <a:gd name="T30" fmla="*/ 53 w 148"/>
                    <a:gd name="T31" fmla="*/ 2 h 125"/>
                    <a:gd name="T32" fmla="*/ 46 w 148"/>
                    <a:gd name="T33" fmla="*/ 0 h 125"/>
                    <a:gd name="T34" fmla="*/ 39 w 148"/>
                    <a:gd name="T35" fmla="*/ 2 h 125"/>
                    <a:gd name="T36" fmla="*/ 31 w 148"/>
                    <a:gd name="T37" fmla="*/ 3 h 125"/>
                    <a:gd name="T38" fmla="*/ 23 w 148"/>
                    <a:gd name="T39" fmla="*/ 5 h 125"/>
                    <a:gd name="T40" fmla="*/ 16 w 148"/>
                    <a:gd name="T41" fmla="*/ 7 h 125"/>
                    <a:gd name="T42" fmla="*/ 9 w 148"/>
                    <a:gd name="T43" fmla="*/ 12 h 125"/>
                    <a:gd name="T44" fmla="*/ 5 w 148"/>
                    <a:gd name="T45" fmla="*/ 17 h 125"/>
                    <a:gd name="T46" fmla="*/ 1 w 148"/>
                    <a:gd name="T47" fmla="*/ 22 h 125"/>
                    <a:gd name="T48" fmla="*/ 0 w 148"/>
                    <a:gd name="T49" fmla="*/ 30 h 125"/>
                    <a:gd name="T50" fmla="*/ 1 w 148"/>
                    <a:gd name="T51" fmla="*/ 38 h 125"/>
                    <a:gd name="T52" fmla="*/ 3 w 148"/>
                    <a:gd name="T53" fmla="*/ 45 h 125"/>
                    <a:gd name="T54" fmla="*/ 6 w 148"/>
                    <a:gd name="T55" fmla="*/ 52 h 125"/>
                    <a:gd name="T56" fmla="*/ 11 w 148"/>
                    <a:gd name="T57" fmla="*/ 58 h 125"/>
                    <a:gd name="T58" fmla="*/ 16 w 148"/>
                    <a:gd name="T59" fmla="*/ 64 h 125"/>
                    <a:gd name="T60" fmla="*/ 23 w 148"/>
                    <a:gd name="T61" fmla="*/ 68 h 125"/>
                    <a:gd name="T62" fmla="*/ 30 w 148"/>
                    <a:gd name="T63" fmla="*/ 73 h 125"/>
                    <a:gd name="T64" fmla="*/ 38 w 148"/>
                    <a:gd name="T65" fmla="*/ 75 h 125"/>
                    <a:gd name="T66" fmla="*/ 48 w 148"/>
                    <a:gd name="T67" fmla="*/ 76 h 125"/>
                    <a:gd name="T68" fmla="*/ 58 w 148"/>
                    <a:gd name="T69" fmla="*/ 78 h 125"/>
                    <a:gd name="T70" fmla="*/ 69 w 148"/>
                    <a:gd name="T71" fmla="*/ 78 h 125"/>
                    <a:gd name="T72" fmla="*/ 82 w 148"/>
                    <a:gd name="T73" fmla="*/ 76 h 125"/>
                    <a:gd name="T74" fmla="*/ 94 w 148"/>
                    <a:gd name="T75" fmla="*/ 75 h 125"/>
                    <a:gd name="T76" fmla="*/ 105 w 148"/>
                    <a:gd name="T77" fmla="*/ 74 h 125"/>
                    <a:gd name="T78" fmla="*/ 114 w 148"/>
                    <a:gd name="T79" fmla="*/ 73 h 125"/>
                    <a:gd name="T80" fmla="*/ 121 w 148"/>
                    <a:gd name="T81" fmla="*/ 72 h 125"/>
                    <a:gd name="T82" fmla="*/ 122 w 148"/>
                    <a:gd name="T83" fmla="*/ 85 h 125"/>
                    <a:gd name="T84" fmla="*/ 124 w 148"/>
                    <a:gd name="T85" fmla="*/ 100 h 125"/>
                    <a:gd name="T86" fmla="*/ 130 w 148"/>
                    <a:gd name="T87" fmla="*/ 113 h 125"/>
                    <a:gd name="T88" fmla="*/ 148 w 148"/>
                    <a:gd name="T89" fmla="*/ 125 h 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48" h="125">
                      <a:moveTo>
                        <a:pt x="148" y="125"/>
                      </a:moveTo>
                      <a:lnTo>
                        <a:pt x="147" y="111"/>
                      </a:lnTo>
                      <a:lnTo>
                        <a:pt x="144" y="97"/>
                      </a:lnTo>
                      <a:lnTo>
                        <a:pt x="141" y="85"/>
                      </a:lnTo>
                      <a:lnTo>
                        <a:pt x="136" y="71"/>
                      </a:lnTo>
                      <a:lnTo>
                        <a:pt x="130" y="59"/>
                      </a:lnTo>
                      <a:lnTo>
                        <a:pt x="125" y="48"/>
                      </a:lnTo>
                      <a:lnTo>
                        <a:pt x="119" y="37"/>
                      </a:lnTo>
                      <a:lnTo>
                        <a:pt x="113" y="28"/>
                      </a:lnTo>
                      <a:lnTo>
                        <a:pt x="106" y="23"/>
                      </a:lnTo>
                      <a:lnTo>
                        <a:pt x="98" y="19"/>
                      </a:lnTo>
                      <a:lnTo>
                        <a:pt x="89" y="14"/>
                      </a:lnTo>
                      <a:lnTo>
                        <a:pt x="80" y="10"/>
                      </a:lnTo>
                      <a:lnTo>
                        <a:pt x="71" y="6"/>
                      </a:lnTo>
                      <a:lnTo>
                        <a:pt x="61" y="3"/>
                      </a:lnTo>
                      <a:lnTo>
                        <a:pt x="53" y="2"/>
                      </a:lnTo>
                      <a:lnTo>
                        <a:pt x="46" y="0"/>
                      </a:lnTo>
                      <a:lnTo>
                        <a:pt x="39" y="2"/>
                      </a:lnTo>
                      <a:lnTo>
                        <a:pt x="31" y="3"/>
                      </a:lnTo>
                      <a:lnTo>
                        <a:pt x="23" y="5"/>
                      </a:lnTo>
                      <a:lnTo>
                        <a:pt x="16" y="7"/>
                      </a:lnTo>
                      <a:lnTo>
                        <a:pt x="9" y="12"/>
                      </a:lnTo>
                      <a:lnTo>
                        <a:pt x="5" y="17"/>
                      </a:lnTo>
                      <a:lnTo>
                        <a:pt x="1" y="22"/>
                      </a:lnTo>
                      <a:lnTo>
                        <a:pt x="0" y="30"/>
                      </a:lnTo>
                      <a:lnTo>
                        <a:pt x="1" y="38"/>
                      </a:lnTo>
                      <a:lnTo>
                        <a:pt x="3" y="45"/>
                      </a:lnTo>
                      <a:lnTo>
                        <a:pt x="6" y="52"/>
                      </a:lnTo>
                      <a:lnTo>
                        <a:pt x="11" y="58"/>
                      </a:lnTo>
                      <a:lnTo>
                        <a:pt x="16" y="64"/>
                      </a:lnTo>
                      <a:lnTo>
                        <a:pt x="23" y="68"/>
                      </a:lnTo>
                      <a:lnTo>
                        <a:pt x="30" y="73"/>
                      </a:lnTo>
                      <a:lnTo>
                        <a:pt x="38" y="75"/>
                      </a:lnTo>
                      <a:lnTo>
                        <a:pt x="48" y="76"/>
                      </a:lnTo>
                      <a:lnTo>
                        <a:pt x="58" y="78"/>
                      </a:lnTo>
                      <a:lnTo>
                        <a:pt x="69" y="78"/>
                      </a:lnTo>
                      <a:lnTo>
                        <a:pt x="82" y="76"/>
                      </a:lnTo>
                      <a:lnTo>
                        <a:pt x="94" y="75"/>
                      </a:lnTo>
                      <a:lnTo>
                        <a:pt x="105" y="74"/>
                      </a:lnTo>
                      <a:lnTo>
                        <a:pt x="114" y="73"/>
                      </a:lnTo>
                      <a:lnTo>
                        <a:pt x="121" y="72"/>
                      </a:lnTo>
                      <a:lnTo>
                        <a:pt x="122" y="85"/>
                      </a:lnTo>
                      <a:lnTo>
                        <a:pt x="124" y="100"/>
                      </a:lnTo>
                      <a:lnTo>
                        <a:pt x="130" y="113"/>
                      </a:lnTo>
                      <a:lnTo>
                        <a:pt x="148" y="125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14" name="Freeform 90"/>
                <p:cNvSpPr>
                  <a:spLocks/>
                </p:cNvSpPr>
                <p:nvPr/>
              </p:nvSpPr>
              <p:spPr bwMode="auto">
                <a:xfrm>
                  <a:off x="1563" y="3607"/>
                  <a:ext cx="45" cy="36"/>
                </a:xfrm>
                <a:custGeom>
                  <a:avLst/>
                  <a:gdLst>
                    <a:gd name="T0" fmla="*/ 88 w 90"/>
                    <a:gd name="T1" fmla="*/ 40 h 72"/>
                    <a:gd name="T2" fmla="*/ 84 w 90"/>
                    <a:gd name="T3" fmla="*/ 37 h 72"/>
                    <a:gd name="T4" fmla="*/ 78 w 90"/>
                    <a:gd name="T5" fmla="*/ 33 h 72"/>
                    <a:gd name="T6" fmla="*/ 68 w 90"/>
                    <a:gd name="T7" fmla="*/ 28 h 72"/>
                    <a:gd name="T8" fmla="*/ 58 w 90"/>
                    <a:gd name="T9" fmla="*/ 24 h 72"/>
                    <a:gd name="T10" fmla="*/ 46 w 90"/>
                    <a:gd name="T11" fmla="*/ 18 h 72"/>
                    <a:gd name="T12" fmla="*/ 36 w 90"/>
                    <a:gd name="T13" fmla="*/ 12 h 72"/>
                    <a:gd name="T14" fmla="*/ 26 w 90"/>
                    <a:gd name="T15" fmla="*/ 6 h 72"/>
                    <a:gd name="T16" fmla="*/ 16 w 90"/>
                    <a:gd name="T17" fmla="*/ 0 h 72"/>
                    <a:gd name="T18" fmla="*/ 12 w 90"/>
                    <a:gd name="T19" fmla="*/ 0 h 72"/>
                    <a:gd name="T20" fmla="*/ 7 w 90"/>
                    <a:gd name="T21" fmla="*/ 2 h 72"/>
                    <a:gd name="T22" fmla="*/ 5 w 90"/>
                    <a:gd name="T23" fmla="*/ 4 h 72"/>
                    <a:gd name="T24" fmla="*/ 1 w 90"/>
                    <a:gd name="T25" fmla="*/ 6 h 72"/>
                    <a:gd name="T26" fmla="*/ 0 w 90"/>
                    <a:gd name="T27" fmla="*/ 12 h 72"/>
                    <a:gd name="T28" fmla="*/ 1 w 90"/>
                    <a:gd name="T29" fmla="*/ 19 h 72"/>
                    <a:gd name="T30" fmla="*/ 4 w 90"/>
                    <a:gd name="T31" fmla="*/ 24 h 72"/>
                    <a:gd name="T32" fmla="*/ 7 w 90"/>
                    <a:gd name="T33" fmla="*/ 28 h 72"/>
                    <a:gd name="T34" fmla="*/ 12 w 90"/>
                    <a:gd name="T35" fmla="*/ 32 h 72"/>
                    <a:gd name="T36" fmla="*/ 20 w 90"/>
                    <a:gd name="T37" fmla="*/ 37 h 72"/>
                    <a:gd name="T38" fmla="*/ 31 w 90"/>
                    <a:gd name="T39" fmla="*/ 45 h 72"/>
                    <a:gd name="T40" fmla="*/ 45 w 90"/>
                    <a:gd name="T41" fmla="*/ 55 h 72"/>
                    <a:gd name="T42" fmla="*/ 58 w 90"/>
                    <a:gd name="T43" fmla="*/ 63 h 72"/>
                    <a:gd name="T44" fmla="*/ 71 w 90"/>
                    <a:gd name="T45" fmla="*/ 68 h 72"/>
                    <a:gd name="T46" fmla="*/ 80 w 90"/>
                    <a:gd name="T47" fmla="*/ 72 h 72"/>
                    <a:gd name="T48" fmla="*/ 84 w 90"/>
                    <a:gd name="T49" fmla="*/ 71 h 72"/>
                    <a:gd name="T50" fmla="*/ 88 w 90"/>
                    <a:gd name="T51" fmla="*/ 63 h 72"/>
                    <a:gd name="T52" fmla="*/ 90 w 90"/>
                    <a:gd name="T53" fmla="*/ 55 h 72"/>
                    <a:gd name="T54" fmla="*/ 90 w 90"/>
                    <a:gd name="T55" fmla="*/ 48 h 72"/>
                    <a:gd name="T56" fmla="*/ 88 w 90"/>
                    <a:gd name="T57" fmla="*/ 4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90" h="72">
                      <a:moveTo>
                        <a:pt x="88" y="40"/>
                      </a:moveTo>
                      <a:lnTo>
                        <a:pt x="84" y="37"/>
                      </a:lnTo>
                      <a:lnTo>
                        <a:pt x="78" y="33"/>
                      </a:lnTo>
                      <a:lnTo>
                        <a:pt x="68" y="28"/>
                      </a:lnTo>
                      <a:lnTo>
                        <a:pt x="58" y="24"/>
                      </a:lnTo>
                      <a:lnTo>
                        <a:pt x="46" y="18"/>
                      </a:lnTo>
                      <a:lnTo>
                        <a:pt x="36" y="12"/>
                      </a:lnTo>
                      <a:lnTo>
                        <a:pt x="26" y="6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7" y="2"/>
                      </a:lnTo>
                      <a:lnTo>
                        <a:pt x="5" y="4"/>
                      </a:lnTo>
                      <a:lnTo>
                        <a:pt x="1" y="6"/>
                      </a:lnTo>
                      <a:lnTo>
                        <a:pt x="0" y="12"/>
                      </a:lnTo>
                      <a:lnTo>
                        <a:pt x="1" y="19"/>
                      </a:lnTo>
                      <a:lnTo>
                        <a:pt x="4" y="24"/>
                      </a:lnTo>
                      <a:lnTo>
                        <a:pt x="7" y="28"/>
                      </a:lnTo>
                      <a:lnTo>
                        <a:pt x="12" y="32"/>
                      </a:lnTo>
                      <a:lnTo>
                        <a:pt x="20" y="37"/>
                      </a:lnTo>
                      <a:lnTo>
                        <a:pt x="31" y="45"/>
                      </a:lnTo>
                      <a:lnTo>
                        <a:pt x="45" y="55"/>
                      </a:lnTo>
                      <a:lnTo>
                        <a:pt x="58" y="63"/>
                      </a:lnTo>
                      <a:lnTo>
                        <a:pt x="71" y="68"/>
                      </a:lnTo>
                      <a:lnTo>
                        <a:pt x="80" y="72"/>
                      </a:lnTo>
                      <a:lnTo>
                        <a:pt x="84" y="71"/>
                      </a:lnTo>
                      <a:lnTo>
                        <a:pt x="88" y="63"/>
                      </a:lnTo>
                      <a:lnTo>
                        <a:pt x="90" y="55"/>
                      </a:lnTo>
                      <a:lnTo>
                        <a:pt x="90" y="48"/>
                      </a:lnTo>
                      <a:lnTo>
                        <a:pt x="88" y="40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15" name="Freeform 91"/>
                <p:cNvSpPr>
                  <a:spLocks/>
                </p:cNvSpPr>
                <p:nvPr/>
              </p:nvSpPr>
              <p:spPr bwMode="auto">
                <a:xfrm>
                  <a:off x="1533" y="3575"/>
                  <a:ext cx="18" cy="20"/>
                </a:xfrm>
                <a:custGeom>
                  <a:avLst/>
                  <a:gdLst>
                    <a:gd name="T0" fmla="*/ 3 w 36"/>
                    <a:gd name="T1" fmla="*/ 24 h 40"/>
                    <a:gd name="T2" fmla="*/ 2 w 36"/>
                    <a:gd name="T3" fmla="*/ 20 h 40"/>
                    <a:gd name="T4" fmla="*/ 0 w 36"/>
                    <a:gd name="T5" fmla="*/ 14 h 40"/>
                    <a:gd name="T6" fmla="*/ 0 w 36"/>
                    <a:gd name="T7" fmla="*/ 8 h 40"/>
                    <a:gd name="T8" fmla="*/ 2 w 36"/>
                    <a:gd name="T9" fmla="*/ 5 h 40"/>
                    <a:gd name="T10" fmla="*/ 5 w 36"/>
                    <a:gd name="T11" fmla="*/ 2 h 40"/>
                    <a:gd name="T12" fmla="*/ 10 w 36"/>
                    <a:gd name="T13" fmla="*/ 1 h 40"/>
                    <a:gd name="T14" fmla="*/ 15 w 36"/>
                    <a:gd name="T15" fmla="*/ 0 h 40"/>
                    <a:gd name="T16" fmla="*/ 20 w 36"/>
                    <a:gd name="T17" fmla="*/ 1 h 40"/>
                    <a:gd name="T18" fmla="*/ 22 w 36"/>
                    <a:gd name="T19" fmla="*/ 5 h 40"/>
                    <a:gd name="T20" fmla="*/ 25 w 36"/>
                    <a:gd name="T21" fmla="*/ 9 h 40"/>
                    <a:gd name="T22" fmla="*/ 27 w 36"/>
                    <a:gd name="T23" fmla="*/ 16 h 40"/>
                    <a:gd name="T24" fmla="*/ 29 w 36"/>
                    <a:gd name="T25" fmla="*/ 21 h 40"/>
                    <a:gd name="T26" fmla="*/ 34 w 36"/>
                    <a:gd name="T27" fmla="*/ 26 h 40"/>
                    <a:gd name="T28" fmla="*/ 36 w 36"/>
                    <a:gd name="T29" fmla="*/ 31 h 40"/>
                    <a:gd name="T30" fmla="*/ 36 w 36"/>
                    <a:gd name="T31" fmla="*/ 36 h 40"/>
                    <a:gd name="T32" fmla="*/ 35 w 36"/>
                    <a:gd name="T33" fmla="*/ 38 h 40"/>
                    <a:gd name="T34" fmla="*/ 33 w 36"/>
                    <a:gd name="T35" fmla="*/ 39 h 40"/>
                    <a:gd name="T36" fmla="*/ 30 w 36"/>
                    <a:gd name="T37" fmla="*/ 40 h 40"/>
                    <a:gd name="T38" fmla="*/ 27 w 36"/>
                    <a:gd name="T39" fmla="*/ 40 h 40"/>
                    <a:gd name="T40" fmla="*/ 26 w 36"/>
                    <a:gd name="T41" fmla="*/ 39 h 40"/>
                    <a:gd name="T42" fmla="*/ 26 w 36"/>
                    <a:gd name="T43" fmla="*/ 37 h 40"/>
                    <a:gd name="T44" fmla="*/ 25 w 36"/>
                    <a:gd name="T45" fmla="*/ 36 h 40"/>
                    <a:gd name="T46" fmla="*/ 22 w 36"/>
                    <a:gd name="T47" fmla="*/ 33 h 40"/>
                    <a:gd name="T48" fmla="*/ 19 w 36"/>
                    <a:gd name="T49" fmla="*/ 32 h 40"/>
                    <a:gd name="T50" fmla="*/ 14 w 36"/>
                    <a:gd name="T51" fmla="*/ 31 h 40"/>
                    <a:gd name="T52" fmla="*/ 10 w 36"/>
                    <a:gd name="T53" fmla="*/ 30 h 40"/>
                    <a:gd name="T54" fmla="*/ 5 w 36"/>
                    <a:gd name="T55" fmla="*/ 28 h 40"/>
                    <a:gd name="T56" fmla="*/ 3 w 36"/>
                    <a:gd name="T57" fmla="*/ 24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6" h="40">
                      <a:moveTo>
                        <a:pt x="3" y="24"/>
                      </a:moveTo>
                      <a:lnTo>
                        <a:pt x="2" y="20"/>
                      </a:lnTo>
                      <a:lnTo>
                        <a:pt x="0" y="14"/>
                      </a:lnTo>
                      <a:lnTo>
                        <a:pt x="0" y="8"/>
                      </a:lnTo>
                      <a:lnTo>
                        <a:pt x="2" y="5"/>
                      </a:lnTo>
                      <a:lnTo>
                        <a:pt x="5" y="2"/>
                      </a:lnTo>
                      <a:lnTo>
                        <a:pt x="10" y="1"/>
                      </a:lnTo>
                      <a:lnTo>
                        <a:pt x="15" y="0"/>
                      </a:lnTo>
                      <a:lnTo>
                        <a:pt x="20" y="1"/>
                      </a:lnTo>
                      <a:lnTo>
                        <a:pt x="22" y="5"/>
                      </a:lnTo>
                      <a:lnTo>
                        <a:pt x="25" y="9"/>
                      </a:lnTo>
                      <a:lnTo>
                        <a:pt x="27" y="16"/>
                      </a:lnTo>
                      <a:lnTo>
                        <a:pt x="29" y="21"/>
                      </a:lnTo>
                      <a:lnTo>
                        <a:pt x="34" y="26"/>
                      </a:lnTo>
                      <a:lnTo>
                        <a:pt x="36" y="31"/>
                      </a:lnTo>
                      <a:lnTo>
                        <a:pt x="36" y="36"/>
                      </a:lnTo>
                      <a:lnTo>
                        <a:pt x="35" y="38"/>
                      </a:lnTo>
                      <a:lnTo>
                        <a:pt x="33" y="39"/>
                      </a:lnTo>
                      <a:lnTo>
                        <a:pt x="30" y="40"/>
                      </a:lnTo>
                      <a:lnTo>
                        <a:pt x="27" y="40"/>
                      </a:lnTo>
                      <a:lnTo>
                        <a:pt x="26" y="39"/>
                      </a:lnTo>
                      <a:lnTo>
                        <a:pt x="26" y="37"/>
                      </a:lnTo>
                      <a:lnTo>
                        <a:pt x="25" y="36"/>
                      </a:lnTo>
                      <a:lnTo>
                        <a:pt x="22" y="33"/>
                      </a:lnTo>
                      <a:lnTo>
                        <a:pt x="19" y="32"/>
                      </a:lnTo>
                      <a:lnTo>
                        <a:pt x="14" y="31"/>
                      </a:lnTo>
                      <a:lnTo>
                        <a:pt x="10" y="30"/>
                      </a:lnTo>
                      <a:lnTo>
                        <a:pt x="5" y="28"/>
                      </a:lnTo>
                      <a:lnTo>
                        <a:pt x="3" y="24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16" name="Freeform 92"/>
                <p:cNvSpPr>
                  <a:spLocks/>
                </p:cNvSpPr>
                <p:nvPr/>
              </p:nvSpPr>
              <p:spPr bwMode="auto">
                <a:xfrm>
                  <a:off x="1419" y="3436"/>
                  <a:ext cx="16" cy="35"/>
                </a:xfrm>
                <a:custGeom>
                  <a:avLst/>
                  <a:gdLst>
                    <a:gd name="T0" fmla="*/ 0 w 34"/>
                    <a:gd name="T1" fmla="*/ 8 h 70"/>
                    <a:gd name="T2" fmla="*/ 0 w 34"/>
                    <a:gd name="T3" fmla="*/ 21 h 70"/>
                    <a:gd name="T4" fmla="*/ 2 w 34"/>
                    <a:gd name="T5" fmla="*/ 41 h 70"/>
                    <a:gd name="T6" fmla="*/ 4 w 34"/>
                    <a:gd name="T7" fmla="*/ 59 h 70"/>
                    <a:gd name="T8" fmla="*/ 4 w 34"/>
                    <a:gd name="T9" fmla="*/ 70 h 70"/>
                    <a:gd name="T10" fmla="*/ 7 w 34"/>
                    <a:gd name="T11" fmla="*/ 70 h 70"/>
                    <a:gd name="T12" fmla="*/ 12 w 34"/>
                    <a:gd name="T13" fmla="*/ 70 h 70"/>
                    <a:gd name="T14" fmla="*/ 16 w 34"/>
                    <a:gd name="T15" fmla="*/ 70 h 70"/>
                    <a:gd name="T16" fmla="*/ 20 w 34"/>
                    <a:gd name="T17" fmla="*/ 69 h 70"/>
                    <a:gd name="T18" fmla="*/ 23 w 34"/>
                    <a:gd name="T19" fmla="*/ 65 h 70"/>
                    <a:gd name="T20" fmla="*/ 28 w 34"/>
                    <a:gd name="T21" fmla="*/ 54 h 70"/>
                    <a:gd name="T22" fmla="*/ 31 w 34"/>
                    <a:gd name="T23" fmla="*/ 42 h 70"/>
                    <a:gd name="T24" fmla="*/ 34 w 34"/>
                    <a:gd name="T25" fmla="*/ 30 h 70"/>
                    <a:gd name="T26" fmla="*/ 32 w 34"/>
                    <a:gd name="T27" fmla="*/ 21 h 70"/>
                    <a:gd name="T28" fmla="*/ 31 w 34"/>
                    <a:gd name="T29" fmla="*/ 12 h 70"/>
                    <a:gd name="T30" fmla="*/ 29 w 34"/>
                    <a:gd name="T31" fmla="*/ 5 h 70"/>
                    <a:gd name="T32" fmla="*/ 29 w 34"/>
                    <a:gd name="T33" fmla="*/ 0 h 70"/>
                    <a:gd name="T34" fmla="*/ 23 w 34"/>
                    <a:gd name="T35" fmla="*/ 1 h 70"/>
                    <a:gd name="T36" fmla="*/ 15 w 34"/>
                    <a:gd name="T37" fmla="*/ 2 h 70"/>
                    <a:gd name="T38" fmla="*/ 7 w 34"/>
                    <a:gd name="T39" fmla="*/ 6 h 70"/>
                    <a:gd name="T40" fmla="*/ 0 w 34"/>
                    <a:gd name="T41" fmla="*/ 8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34" h="70">
                      <a:moveTo>
                        <a:pt x="0" y="8"/>
                      </a:moveTo>
                      <a:lnTo>
                        <a:pt x="0" y="21"/>
                      </a:lnTo>
                      <a:lnTo>
                        <a:pt x="2" y="41"/>
                      </a:lnTo>
                      <a:lnTo>
                        <a:pt x="4" y="59"/>
                      </a:lnTo>
                      <a:lnTo>
                        <a:pt x="4" y="70"/>
                      </a:lnTo>
                      <a:lnTo>
                        <a:pt x="7" y="70"/>
                      </a:lnTo>
                      <a:lnTo>
                        <a:pt x="12" y="70"/>
                      </a:lnTo>
                      <a:lnTo>
                        <a:pt x="16" y="70"/>
                      </a:lnTo>
                      <a:lnTo>
                        <a:pt x="20" y="69"/>
                      </a:lnTo>
                      <a:lnTo>
                        <a:pt x="23" y="65"/>
                      </a:lnTo>
                      <a:lnTo>
                        <a:pt x="28" y="54"/>
                      </a:lnTo>
                      <a:lnTo>
                        <a:pt x="31" y="42"/>
                      </a:lnTo>
                      <a:lnTo>
                        <a:pt x="34" y="30"/>
                      </a:lnTo>
                      <a:lnTo>
                        <a:pt x="32" y="21"/>
                      </a:lnTo>
                      <a:lnTo>
                        <a:pt x="31" y="12"/>
                      </a:lnTo>
                      <a:lnTo>
                        <a:pt x="29" y="5"/>
                      </a:lnTo>
                      <a:lnTo>
                        <a:pt x="29" y="0"/>
                      </a:lnTo>
                      <a:lnTo>
                        <a:pt x="23" y="1"/>
                      </a:lnTo>
                      <a:lnTo>
                        <a:pt x="15" y="2"/>
                      </a:lnTo>
                      <a:lnTo>
                        <a:pt x="7" y="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17" name="Freeform 93"/>
                <p:cNvSpPr>
                  <a:spLocks/>
                </p:cNvSpPr>
                <p:nvPr/>
              </p:nvSpPr>
              <p:spPr bwMode="auto">
                <a:xfrm>
                  <a:off x="1409" y="3479"/>
                  <a:ext cx="16" cy="20"/>
                </a:xfrm>
                <a:custGeom>
                  <a:avLst/>
                  <a:gdLst>
                    <a:gd name="T0" fmla="*/ 31 w 31"/>
                    <a:gd name="T1" fmla="*/ 0 h 42"/>
                    <a:gd name="T2" fmla="*/ 25 w 31"/>
                    <a:gd name="T3" fmla="*/ 2 h 42"/>
                    <a:gd name="T4" fmla="*/ 18 w 31"/>
                    <a:gd name="T5" fmla="*/ 3 h 42"/>
                    <a:gd name="T6" fmla="*/ 12 w 31"/>
                    <a:gd name="T7" fmla="*/ 3 h 42"/>
                    <a:gd name="T8" fmla="*/ 7 w 31"/>
                    <a:gd name="T9" fmla="*/ 3 h 42"/>
                    <a:gd name="T10" fmla="*/ 3 w 31"/>
                    <a:gd name="T11" fmla="*/ 12 h 42"/>
                    <a:gd name="T12" fmla="*/ 1 w 31"/>
                    <a:gd name="T13" fmla="*/ 22 h 42"/>
                    <a:gd name="T14" fmla="*/ 0 w 31"/>
                    <a:gd name="T15" fmla="*/ 32 h 42"/>
                    <a:gd name="T16" fmla="*/ 1 w 31"/>
                    <a:gd name="T17" fmla="*/ 41 h 42"/>
                    <a:gd name="T18" fmla="*/ 2 w 31"/>
                    <a:gd name="T19" fmla="*/ 42 h 42"/>
                    <a:gd name="T20" fmla="*/ 4 w 31"/>
                    <a:gd name="T21" fmla="*/ 42 h 42"/>
                    <a:gd name="T22" fmla="*/ 7 w 31"/>
                    <a:gd name="T23" fmla="*/ 41 h 42"/>
                    <a:gd name="T24" fmla="*/ 9 w 31"/>
                    <a:gd name="T25" fmla="*/ 40 h 42"/>
                    <a:gd name="T26" fmla="*/ 12 w 31"/>
                    <a:gd name="T27" fmla="*/ 35 h 42"/>
                    <a:gd name="T28" fmla="*/ 19 w 31"/>
                    <a:gd name="T29" fmla="*/ 25 h 42"/>
                    <a:gd name="T30" fmla="*/ 26 w 31"/>
                    <a:gd name="T31" fmla="*/ 12 h 42"/>
                    <a:gd name="T32" fmla="*/ 31 w 31"/>
                    <a:gd name="T33" fmla="*/ 0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1" h="42">
                      <a:moveTo>
                        <a:pt x="31" y="0"/>
                      </a:moveTo>
                      <a:lnTo>
                        <a:pt x="25" y="2"/>
                      </a:lnTo>
                      <a:lnTo>
                        <a:pt x="18" y="3"/>
                      </a:lnTo>
                      <a:lnTo>
                        <a:pt x="12" y="3"/>
                      </a:lnTo>
                      <a:lnTo>
                        <a:pt x="7" y="3"/>
                      </a:lnTo>
                      <a:lnTo>
                        <a:pt x="3" y="12"/>
                      </a:lnTo>
                      <a:lnTo>
                        <a:pt x="1" y="22"/>
                      </a:lnTo>
                      <a:lnTo>
                        <a:pt x="0" y="32"/>
                      </a:lnTo>
                      <a:lnTo>
                        <a:pt x="1" y="41"/>
                      </a:lnTo>
                      <a:lnTo>
                        <a:pt x="2" y="42"/>
                      </a:lnTo>
                      <a:lnTo>
                        <a:pt x="4" y="42"/>
                      </a:lnTo>
                      <a:lnTo>
                        <a:pt x="7" y="41"/>
                      </a:lnTo>
                      <a:lnTo>
                        <a:pt x="9" y="40"/>
                      </a:lnTo>
                      <a:lnTo>
                        <a:pt x="12" y="35"/>
                      </a:lnTo>
                      <a:lnTo>
                        <a:pt x="19" y="25"/>
                      </a:lnTo>
                      <a:lnTo>
                        <a:pt x="26" y="12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18" name="Freeform 94"/>
                <p:cNvSpPr>
                  <a:spLocks/>
                </p:cNvSpPr>
                <p:nvPr/>
              </p:nvSpPr>
              <p:spPr bwMode="auto">
                <a:xfrm>
                  <a:off x="1466" y="3487"/>
                  <a:ext cx="22" cy="31"/>
                </a:xfrm>
                <a:custGeom>
                  <a:avLst/>
                  <a:gdLst>
                    <a:gd name="T0" fmla="*/ 45 w 45"/>
                    <a:gd name="T1" fmla="*/ 42 h 62"/>
                    <a:gd name="T2" fmla="*/ 42 w 45"/>
                    <a:gd name="T3" fmla="*/ 49 h 62"/>
                    <a:gd name="T4" fmla="*/ 35 w 45"/>
                    <a:gd name="T5" fmla="*/ 55 h 62"/>
                    <a:gd name="T6" fmla="*/ 26 w 45"/>
                    <a:gd name="T7" fmla="*/ 59 h 62"/>
                    <a:gd name="T8" fmla="*/ 17 w 45"/>
                    <a:gd name="T9" fmla="*/ 62 h 62"/>
                    <a:gd name="T10" fmla="*/ 12 w 45"/>
                    <a:gd name="T11" fmla="*/ 48 h 62"/>
                    <a:gd name="T12" fmla="*/ 7 w 45"/>
                    <a:gd name="T13" fmla="*/ 33 h 62"/>
                    <a:gd name="T14" fmla="*/ 3 w 45"/>
                    <a:gd name="T15" fmla="*/ 22 h 62"/>
                    <a:gd name="T16" fmla="*/ 0 w 45"/>
                    <a:gd name="T17" fmla="*/ 12 h 62"/>
                    <a:gd name="T18" fmla="*/ 2 w 45"/>
                    <a:gd name="T19" fmla="*/ 9 h 62"/>
                    <a:gd name="T20" fmla="*/ 7 w 45"/>
                    <a:gd name="T21" fmla="*/ 6 h 62"/>
                    <a:gd name="T22" fmla="*/ 11 w 45"/>
                    <a:gd name="T23" fmla="*/ 3 h 62"/>
                    <a:gd name="T24" fmla="*/ 18 w 45"/>
                    <a:gd name="T25" fmla="*/ 0 h 62"/>
                    <a:gd name="T26" fmla="*/ 24 w 45"/>
                    <a:gd name="T27" fmla="*/ 12 h 62"/>
                    <a:gd name="T28" fmla="*/ 30 w 45"/>
                    <a:gd name="T29" fmla="*/ 25 h 62"/>
                    <a:gd name="T30" fmla="*/ 34 w 45"/>
                    <a:gd name="T31" fmla="*/ 35 h 62"/>
                    <a:gd name="T32" fmla="*/ 38 w 45"/>
                    <a:gd name="T33" fmla="*/ 41 h 62"/>
                    <a:gd name="T34" fmla="*/ 40 w 45"/>
                    <a:gd name="T35" fmla="*/ 42 h 62"/>
                    <a:gd name="T36" fmla="*/ 41 w 45"/>
                    <a:gd name="T37" fmla="*/ 42 h 62"/>
                    <a:gd name="T38" fmla="*/ 43 w 45"/>
                    <a:gd name="T39" fmla="*/ 42 h 62"/>
                    <a:gd name="T40" fmla="*/ 45 w 45"/>
                    <a:gd name="T41" fmla="*/ 42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45" h="62">
                      <a:moveTo>
                        <a:pt x="45" y="42"/>
                      </a:moveTo>
                      <a:lnTo>
                        <a:pt x="42" y="49"/>
                      </a:lnTo>
                      <a:lnTo>
                        <a:pt x="35" y="55"/>
                      </a:lnTo>
                      <a:lnTo>
                        <a:pt x="26" y="59"/>
                      </a:lnTo>
                      <a:lnTo>
                        <a:pt x="17" y="62"/>
                      </a:lnTo>
                      <a:lnTo>
                        <a:pt x="12" y="48"/>
                      </a:lnTo>
                      <a:lnTo>
                        <a:pt x="7" y="33"/>
                      </a:lnTo>
                      <a:lnTo>
                        <a:pt x="3" y="22"/>
                      </a:lnTo>
                      <a:lnTo>
                        <a:pt x="0" y="12"/>
                      </a:lnTo>
                      <a:lnTo>
                        <a:pt x="2" y="9"/>
                      </a:lnTo>
                      <a:lnTo>
                        <a:pt x="7" y="6"/>
                      </a:lnTo>
                      <a:lnTo>
                        <a:pt x="11" y="3"/>
                      </a:lnTo>
                      <a:lnTo>
                        <a:pt x="18" y="0"/>
                      </a:lnTo>
                      <a:lnTo>
                        <a:pt x="24" y="12"/>
                      </a:lnTo>
                      <a:lnTo>
                        <a:pt x="30" y="25"/>
                      </a:lnTo>
                      <a:lnTo>
                        <a:pt x="34" y="35"/>
                      </a:lnTo>
                      <a:lnTo>
                        <a:pt x="38" y="41"/>
                      </a:lnTo>
                      <a:lnTo>
                        <a:pt x="40" y="42"/>
                      </a:lnTo>
                      <a:lnTo>
                        <a:pt x="41" y="42"/>
                      </a:lnTo>
                      <a:lnTo>
                        <a:pt x="43" y="42"/>
                      </a:lnTo>
                      <a:lnTo>
                        <a:pt x="45" y="42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19" name="Freeform 95"/>
                <p:cNvSpPr>
                  <a:spLocks/>
                </p:cNvSpPr>
                <p:nvPr/>
              </p:nvSpPr>
              <p:spPr bwMode="auto">
                <a:xfrm>
                  <a:off x="1377" y="3477"/>
                  <a:ext cx="21" cy="51"/>
                </a:xfrm>
                <a:custGeom>
                  <a:avLst/>
                  <a:gdLst>
                    <a:gd name="T0" fmla="*/ 2 w 43"/>
                    <a:gd name="T1" fmla="*/ 9 h 103"/>
                    <a:gd name="T2" fmla="*/ 6 w 43"/>
                    <a:gd name="T3" fmla="*/ 9 h 103"/>
                    <a:gd name="T4" fmla="*/ 12 w 43"/>
                    <a:gd name="T5" fmla="*/ 8 h 103"/>
                    <a:gd name="T6" fmla="*/ 17 w 43"/>
                    <a:gd name="T7" fmla="*/ 7 h 103"/>
                    <a:gd name="T8" fmla="*/ 24 w 43"/>
                    <a:gd name="T9" fmla="*/ 6 h 103"/>
                    <a:gd name="T10" fmla="*/ 30 w 43"/>
                    <a:gd name="T11" fmla="*/ 3 h 103"/>
                    <a:gd name="T12" fmla="*/ 36 w 43"/>
                    <a:gd name="T13" fmla="*/ 2 h 103"/>
                    <a:gd name="T14" fmla="*/ 40 w 43"/>
                    <a:gd name="T15" fmla="*/ 1 h 103"/>
                    <a:gd name="T16" fmla="*/ 43 w 43"/>
                    <a:gd name="T17" fmla="*/ 0 h 103"/>
                    <a:gd name="T18" fmla="*/ 42 w 43"/>
                    <a:gd name="T19" fmla="*/ 10 h 103"/>
                    <a:gd name="T20" fmla="*/ 39 w 43"/>
                    <a:gd name="T21" fmla="*/ 22 h 103"/>
                    <a:gd name="T22" fmla="*/ 37 w 43"/>
                    <a:gd name="T23" fmla="*/ 32 h 103"/>
                    <a:gd name="T24" fmla="*/ 33 w 43"/>
                    <a:gd name="T25" fmla="*/ 41 h 103"/>
                    <a:gd name="T26" fmla="*/ 30 w 43"/>
                    <a:gd name="T27" fmla="*/ 50 h 103"/>
                    <a:gd name="T28" fmla="*/ 24 w 43"/>
                    <a:gd name="T29" fmla="*/ 61 h 103"/>
                    <a:gd name="T30" fmla="*/ 20 w 43"/>
                    <a:gd name="T31" fmla="*/ 74 h 103"/>
                    <a:gd name="T32" fmla="*/ 16 w 43"/>
                    <a:gd name="T33" fmla="*/ 83 h 103"/>
                    <a:gd name="T34" fmla="*/ 14 w 43"/>
                    <a:gd name="T35" fmla="*/ 90 h 103"/>
                    <a:gd name="T36" fmla="*/ 12 w 43"/>
                    <a:gd name="T37" fmla="*/ 96 h 103"/>
                    <a:gd name="T38" fmla="*/ 8 w 43"/>
                    <a:gd name="T39" fmla="*/ 100 h 103"/>
                    <a:gd name="T40" fmla="*/ 5 w 43"/>
                    <a:gd name="T41" fmla="*/ 103 h 103"/>
                    <a:gd name="T42" fmla="*/ 1 w 43"/>
                    <a:gd name="T43" fmla="*/ 101 h 103"/>
                    <a:gd name="T44" fmla="*/ 0 w 43"/>
                    <a:gd name="T45" fmla="*/ 98 h 103"/>
                    <a:gd name="T46" fmla="*/ 0 w 43"/>
                    <a:gd name="T47" fmla="*/ 95 h 103"/>
                    <a:gd name="T48" fmla="*/ 1 w 43"/>
                    <a:gd name="T49" fmla="*/ 92 h 103"/>
                    <a:gd name="T50" fmla="*/ 2 w 43"/>
                    <a:gd name="T51" fmla="*/ 84 h 103"/>
                    <a:gd name="T52" fmla="*/ 6 w 43"/>
                    <a:gd name="T53" fmla="*/ 69 h 103"/>
                    <a:gd name="T54" fmla="*/ 9 w 43"/>
                    <a:gd name="T55" fmla="*/ 52 h 103"/>
                    <a:gd name="T56" fmla="*/ 13 w 43"/>
                    <a:gd name="T57" fmla="*/ 39 h 103"/>
                    <a:gd name="T58" fmla="*/ 15 w 43"/>
                    <a:gd name="T59" fmla="*/ 30 h 103"/>
                    <a:gd name="T60" fmla="*/ 14 w 43"/>
                    <a:gd name="T61" fmla="*/ 21 h 103"/>
                    <a:gd name="T62" fmla="*/ 10 w 43"/>
                    <a:gd name="T63" fmla="*/ 13 h 103"/>
                    <a:gd name="T64" fmla="*/ 2 w 43"/>
                    <a:gd name="T65" fmla="*/ 9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3" h="103">
                      <a:moveTo>
                        <a:pt x="2" y="9"/>
                      </a:moveTo>
                      <a:lnTo>
                        <a:pt x="6" y="9"/>
                      </a:lnTo>
                      <a:lnTo>
                        <a:pt x="12" y="8"/>
                      </a:lnTo>
                      <a:lnTo>
                        <a:pt x="17" y="7"/>
                      </a:lnTo>
                      <a:lnTo>
                        <a:pt x="24" y="6"/>
                      </a:lnTo>
                      <a:lnTo>
                        <a:pt x="30" y="3"/>
                      </a:lnTo>
                      <a:lnTo>
                        <a:pt x="36" y="2"/>
                      </a:lnTo>
                      <a:lnTo>
                        <a:pt x="40" y="1"/>
                      </a:lnTo>
                      <a:lnTo>
                        <a:pt x="43" y="0"/>
                      </a:lnTo>
                      <a:lnTo>
                        <a:pt x="42" y="10"/>
                      </a:lnTo>
                      <a:lnTo>
                        <a:pt x="39" y="22"/>
                      </a:lnTo>
                      <a:lnTo>
                        <a:pt x="37" y="32"/>
                      </a:lnTo>
                      <a:lnTo>
                        <a:pt x="33" y="41"/>
                      </a:lnTo>
                      <a:lnTo>
                        <a:pt x="30" y="50"/>
                      </a:lnTo>
                      <a:lnTo>
                        <a:pt x="24" y="61"/>
                      </a:lnTo>
                      <a:lnTo>
                        <a:pt x="20" y="74"/>
                      </a:lnTo>
                      <a:lnTo>
                        <a:pt x="16" y="83"/>
                      </a:lnTo>
                      <a:lnTo>
                        <a:pt x="14" y="90"/>
                      </a:lnTo>
                      <a:lnTo>
                        <a:pt x="12" y="96"/>
                      </a:lnTo>
                      <a:lnTo>
                        <a:pt x="8" y="100"/>
                      </a:lnTo>
                      <a:lnTo>
                        <a:pt x="5" y="103"/>
                      </a:lnTo>
                      <a:lnTo>
                        <a:pt x="1" y="101"/>
                      </a:lnTo>
                      <a:lnTo>
                        <a:pt x="0" y="98"/>
                      </a:lnTo>
                      <a:lnTo>
                        <a:pt x="0" y="95"/>
                      </a:lnTo>
                      <a:lnTo>
                        <a:pt x="1" y="92"/>
                      </a:lnTo>
                      <a:lnTo>
                        <a:pt x="2" y="84"/>
                      </a:lnTo>
                      <a:lnTo>
                        <a:pt x="6" y="69"/>
                      </a:lnTo>
                      <a:lnTo>
                        <a:pt x="9" y="52"/>
                      </a:lnTo>
                      <a:lnTo>
                        <a:pt x="13" y="39"/>
                      </a:lnTo>
                      <a:lnTo>
                        <a:pt x="15" y="30"/>
                      </a:lnTo>
                      <a:lnTo>
                        <a:pt x="14" y="21"/>
                      </a:lnTo>
                      <a:lnTo>
                        <a:pt x="10" y="13"/>
                      </a:lnTo>
                      <a:lnTo>
                        <a:pt x="2" y="9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20" name="Freeform 96"/>
                <p:cNvSpPr>
                  <a:spLocks/>
                </p:cNvSpPr>
                <p:nvPr/>
              </p:nvSpPr>
              <p:spPr bwMode="auto">
                <a:xfrm>
                  <a:off x="1438" y="3458"/>
                  <a:ext cx="12" cy="35"/>
                </a:xfrm>
                <a:custGeom>
                  <a:avLst/>
                  <a:gdLst>
                    <a:gd name="T0" fmla="*/ 2 w 24"/>
                    <a:gd name="T1" fmla="*/ 69 h 69"/>
                    <a:gd name="T2" fmla="*/ 0 w 24"/>
                    <a:gd name="T3" fmla="*/ 61 h 69"/>
                    <a:gd name="T4" fmla="*/ 0 w 24"/>
                    <a:gd name="T5" fmla="*/ 54 h 69"/>
                    <a:gd name="T6" fmla="*/ 1 w 24"/>
                    <a:gd name="T7" fmla="*/ 47 h 69"/>
                    <a:gd name="T8" fmla="*/ 2 w 24"/>
                    <a:gd name="T9" fmla="*/ 40 h 69"/>
                    <a:gd name="T10" fmla="*/ 4 w 24"/>
                    <a:gd name="T11" fmla="*/ 32 h 69"/>
                    <a:gd name="T12" fmla="*/ 5 w 24"/>
                    <a:gd name="T13" fmla="*/ 24 h 69"/>
                    <a:gd name="T14" fmla="*/ 6 w 24"/>
                    <a:gd name="T15" fmla="*/ 18 h 69"/>
                    <a:gd name="T16" fmla="*/ 6 w 24"/>
                    <a:gd name="T17" fmla="*/ 13 h 69"/>
                    <a:gd name="T18" fmla="*/ 6 w 24"/>
                    <a:gd name="T19" fmla="*/ 7 h 69"/>
                    <a:gd name="T20" fmla="*/ 9 w 24"/>
                    <a:gd name="T21" fmla="*/ 2 h 69"/>
                    <a:gd name="T22" fmla="*/ 13 w 24"/>
                    <a:gd name="T23" fmla="*/ 0 h 69"/>
                    <a:gd name="T24" fmla="*/ 16 w 24"/>
                    <a:gd name="T25" fmla="*/ 3 h 69"/>
                    <a:gd name="T26" fmla="*/ 20 w 24"/>
                    <a:gd name="T27" fmla="*/ 13 h 69"/>
                    <a:gd name="T28" fmla="*/ 23 w 24"/>
                    <a:gd name="T29" fmla="*/ 24 h 69"/>
                    <a:gd name="T30" fmla="*/ 24 w 24"/>
                    <a:gd name="T31" fmla="*/ 38 h 69"/>
                    <a:gd name="T32" fmla="*/ 24 w 24"/>
                    <a:gd name="T33" fmla="*/ 54 h 69"/>
                    <a:gd name="T34" fmla="*/ 19 w 24"/>
                    <a:gd name="T35" fmla="*/ 59 h 69"/>
                    <a:gd name="T36" fmla="*/ 13 w 24"/>
                    <a:gd name="T37" fmla="*/ 63 h 69"/>
                    <a:gd name="T38" fmla="*/ 7 w 24"/>
                    <a:gd name="T39" fmla="*/ 67 h 69"/>
                    <a:gd name="T40" fmla="*/ 2 w 24"/>
                    <a:gd name="T41" fmla="*/ 69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4" h="69">
                      <a:moveTo>
                        <a:pt x="2" y="69"/>
                      </a:moveTo>
                      <a:lnTo>
                        <a:pt x="0" y="61"/>
                      </a:lnTo>
                      <a:lnTo>
                        <a:pt x="0" y="54"/>
                      </a:lnTo>
                      <a:lnTo>
                        <a:pt x="1" y="47"/>
                      </a:lnTo>
                      <a:lnTo>
                        <a:pt x="2" y="40"/>
                      </a:lnTo>
                      <a:lnTo>
                        <a:pt x="4" y="32"/>
                      </a:lnTo>
                      <a:lnTo>
                        <a:pt x="5" y="24"/>
                      </a:lnTo>
                      <a:lnTo>
                        <a:pt x="6" y="18"/>
                      </a:lnTo>
                      <a:lnTo>
                        <a:pt x="6" y="13"/>
                      </a:lnTo>
                      <a:lnTo>
                        <a:pt x="6" y="7"/>
                      </a:lnTo>
                      <a:lnTo>
                        <a:pt x="9" y="2"/>
                      </a:lnTo>
                      <a:lnTo>
                        <a:pt x="13" y="0"/>
                      </a:lnTo>
                      <a:lnTo>
                        <a:pt x="16" y="3"/>
                      </a:lnTo>
                      <a:lnTo>
                        <a:pt x="20" y="13"/>
                      </a:lnTo>
                      <a:lnTo>
                        <a:pt x="23" y="24"/>
                      </a:lnTo>
                      <a:lnTo>
                        <a:pt x="24" y="38"/>
                      </a:lnTo>
                      <a:lnTo>
                        <a:pt x="24" y="54"/>
                      </a:lnTo>
                      <a:lnTo>
                        <a:pt x="19" y="59"/>
                      </a:lnTo>
                      <a:lnTo>
                        <a:pt x="13" y="63"/>
                      </a:lnTo>
                      <a:lnTo>
                        <a:pt x="7" y="67"/>
                      </a:lnTo>
                      <a:lnTo>
                        <a:pt x="2" y="69"/>
                      </a:lnTo>
                      <a:close/>
                    </a:path>
                  </a:pathLst>
                </a:custGeom>
                <a:solidFill>
                  <a:srgbClr val="C68E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21" name="Freeform 97"/>
                <p:cNvSpPr>
                  <a:spLocks/>
                </p:cNvSpPr>
                <p:nvPr/>
              </p:nvSpPr>
              <p:spPr bwMode="auto">
                <a:xfrm>
                  <a:off x="1303" y="3533"/>
                  <a:ext cx="75" cy="116"/>
                </a:xfrm>
                <a:custGeom>
                  <a:avLst/>
                  <a:gdLst>
                    <a:gd name="T0" fmla="*/ 148 w 148"/>
                    <a:gd name="T1" fmla="*/ 233 h 233"/>
                    <a:gd name="T2" fmla="*/ 135 w 148"/>
                    <a:gd name="T3" fmla="*/ 225 h 233"/>
                    <a:gd name="T4" fmla="*/ 121 w 148"/>
                    <a:gd name="T5" fmla="*/ 218 h 233"/>
                    <a:gd name="T6" fmla="*/ 107 w 148"/>
                    <a:gd name="T7" fmla="*/ 211 h 233"/>
                    <a:gd name="T8" fmla="*/ 93 w 148"/>
                    <a:gd name="T9" fmla="*/ 204 h 233"/>
                    <a:gd name="T10" fmla="*/ 79 w 148"/>
                    <a:gd name="T11" fmla="*/ 198 h 233"/>
                    <a:gd name="T12" fmla="*/ 65 w 148"/>
                    <a:gd name="T13" fmla="*/ 191 h 233"/>
                    <a:gd name="T14" fmla="*/ 53 w 148"/>
                    <a:gd name="T15" fmla="*/ 183 h 233"/>
                    <a:gd name="T16" fmla="*/ 41 w 148"/>
                    <a:gd name="T17" fmla="*/ 173 h 233"/>
                    <a:gd name="T18" fmla="*/ 30 w 148"/>
                    <a:gd name="T19" fmla="*/ 161 h 233"/>
                    <a:gd name="T20" fmla="*/ 19 w 148"/>
                    <a:gd name="T21" fmla="*/ 151 h 233"/>
                    <a:gd name="T22" fmla="*/ 12 w 148"/>
                    <a:gd name="T23" fmla="*/ 142 h 233"/>
                    <a:gd name="T24" fmla="*/ 8 w 148"/>
                    <a:gd name="T25" fmla="*/ 133 h 233"/>
                    <a:gd name="T26" fmla="*/ 7 w 148"/>
                    <a:gd name="T27" fmla="*/ 127 h 233"/>
                    <a:gd name="T28" fmla="*/ 8 w 148"/>
                    <a:gd name="T29" fmla="*/ 118 h 233"/>
                    <a:gd name="T30" fmla="*/ 8 w 148"/>
                    <a:gd name="T31" fmla="*/ 112 h 233"/>
                    <a:gd name="T32" fmla="*/ 7 w 148"/>
                    <a:gd name="T33" fmla="*/ 105 h 233"/>
                    <a:gd name="T34" fmla="*/ 1 w 148"/>
                    <a:gd name="T35" fmla="*/ 74 h 233"/>
                    <a:gd name="T36" fmla="*/ 0 w 148"/>
                    <a:gd name="T37" fmla="*/ 42 h 233"/>
                    <a:gd name="T38" fmla="*/ 1 w 148"/>
                    <a:gd name="T39" fmla="*/ 16 h 233"/>
                    <a:gd name="T40" fmla="*/ 3 w 148"/>
                    <a:gd name="T41" fmla="*/ 0 h 233"/>
                    <a:gd name="T42" fmla="*/ 4 w 148"/>
                    <a:gd name="T43" fmla="*/ 26 h 233"/>
                    <a:gd name="T44" fmla="*/ 8 w 148"/>
                    <a:gd name="T45" fmla="*/ 60 h 233"/>
                    <a:gd name="T46" fmla="*/ 12 w 148"/>
                    <a:gd name="T47" fmla="*/ 87 h 233"/>
                    <a:gd name="T48" fmla="*/ 18 w 148"/>
                    <a:gd name="T49" fmla="*/ 101 h 233"/>
                    <a:gd name="T50" fmla="*/ 25 w 148"/>
                    <a:gd name="T51" fmla="*/ 105 h 233"/>
                    <a:gd name="T52" fmla="*/ 31 w 148"/>
                    <a:gd name="T53" fmla="*/ 110 h 233"/>
                    <a:gd name="T54" fmla="*/ 33 w 148"/>
                    <a:gd name="T55" fmla="*/ 115 h 233"/>
                    <a:gd name="T56" fmla="*/ 34 w 148"/>
                    <a:gd name="T57" fmla="*/ 121 h 233"/>
                    <a:gd name="T58" fmla="*/ 34 w 148"/>
                    <a:gd name="T59" fmla="*/ 125 h 233"/>
                    <a:gd name="T60" fmla="*/ 34 w 148"/>
                    <a:gd name="T61" fmla="*/ 131 h 233"/>
                    <a:gd name="T62" fmla="*/ 38 w 148"/>
                    <a:gd name="T63" fmla="*/ 137 h 233"/>
                    <a:gd name="T64" fmla="*/ 43 w 148"/>
                    <a:gd name="T65" fmla="*/ 143 h 233"/>
                    <a:gd name="T66" fmla="*/ 50 w 148"/>
                    <a:gd name="T67" fmla="*/ 148 h 233"/>
                    <a:gd name="T68" fmla="*/ 64 w 148"/>
                    <a:gd name="T69" fmla="*/ 158 h 233"/>
                    <a:gd name="T70" fmla="*/ 80 w 148"/>
                    <a:gd name="T71" fmla="*/ 172 h 233"/>
                    <a:gd name="T72" fmla="*/ 100 w 148"/>
                    <a:gd name="T73" fmla="*/ 185 h 233"/>
                    <a:gd name="T74" fmla="*/ 117 w 148"/>
                    <a:gd name="T75" fmla="*/ 200 h 233"/>
                    <a:gd name="T76" fmla="*/ 133 w 148"/>
                    <a:gd name="T77" fmla="*/ 214 h 233"/>
                    <a:gd name="T78" fmla="*/ 144 w 148"/>
                    <a:gd name="T79" fmla="*/ 225 h 233"/>
                    <a:gd name="T80" fmla="*/ 148 w 148"/>
                    <a:gd name="T81" fmla="*/ 233 h 2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48" h="233">
                      <a:moveTo>
                        <a:pt x="148" y="233"/>
                      </a:moveTo>
                      <a:lnTo>
                        <a:pt x="135" y="225"/>
                      </a:lnTo>
                      <a:lnTo>
                        <a:pt x="121" y="218"/>
                      </a:lnTo>
                      <a:lnTo>
                        <a:pt x="107" y="211"/>
                      </a:lnTo>
                      <a:lnTo>
                        <a:pt x="93" y="204"/>
                      </a:lnTo>
                      <a:lnTo>
                        <a:pt x="79" y="198"/>
                      </a:lnTo>
                      <a:lnTo>
                        <a:pt x="65" y="191"/>
                      </a:lnTo>
                      <a:lnTo>
                        <a:pt x="53" y="183"/>
                      </a:lnTo>
                      <a:lnTo>
                        <a:pt x="41" y="173"/>
                      </a:lnTo>
                      <a:lnTo>
                        <a:pt x="30" y="161"/>
                      </a:lnTo>
                      <a:lnTo>
                        <a:pt x="19" y="151"/>
                      </a:lnTo>
                      <a:lnTo>
                        <a:pt x="12" y="142"/>
                      </a:lnTo>
                      <a:lnTo>
                        <a:pt x="8" y="133"/>
                      </a:lnTo>
                      <a:lnTo>
                        <a:pt x="7" y="127"/>
                      </a:lnTo>
                      <a:lnTo>
                        <a:pt x="8" y="118"/>
                      </a:lnTo>
                      <a:lnTo>
                        <a:pt x="8" y="112"/>
                      </a:lnTo>
                      <a:lnTo>
                        <a:pt x="7" y="105"/>
                      </a:lnTo>
                      <a:lnTo>
                        <a:pt x="1" y="74"/>
                      </a:lnTo>
                      <a:lnTo>
                        <a:pt x="0" y="42"/>
                      </a:lnTo>
                      <a:lnTo>
                        <a:pt x="1" y="16"/>
                      </a:lnTo>
                      <a:lnTo>
                        <a:pt x="3" y="0"/>
                      </a:lnTo>
                      <a:lnTo>
                        <a:pt x="4" y="26"/>
                      </a:lnTo>
                      <a:lnTo>
                        <a:pt x="8" y="60"/>
                      </a:lnTo>
                      <a:lnTo>
                        <a:pt x="12" y="87"/>
                      </a:lnTo>
                      <a:lnTo>
                        <a:pt x="18" y="101"/>
                      </a:lnTo>
                      <a:lnTo>
                        <a:pt x="25" y="105"/>
                      </a:lnTo>
                      <a:lnTo>
                        <a:pt x="31" y="110"/>
                      </a:lnTo>
                      <a:lnTo>
                        <a:pt x="33" y="115"/>
                      </a:lnTo>
                      <a:lnTo>
                        <a:pt x="34" y="121"/>
                      </a:lnTo>
                      <a:lnTo>
                        <a:pt x="34" y="125"/>
                      </a:lnTo>
                      <a:lnTo>
                        <a:pt x="34" y="131"/>
                      </a:lnTo>
                      <a:lnTo>
                        <a:pt x="38" y="137"/>
                      </a:lnTo>
                      <a:lnTo>
                        <a:pt x="43" y="143"/>
                      </a:lnTo>
                      <a:lnTo>
                        <a:pt x="50" y="148"/>
                      </a:lnTo>
                      <a:lnTo>
                        <a:pt x="64" y="158"/>
                      </a:lnTo>
                      <a:lnTo>
                        <a:pt x="80" y="172"/>
                      </a:lnTo>
                      <a:lnTo>
                        <a:pt x="100" y="185"/>
                      </a:lnTo>
                      <a:lnTo>
                        <a:pt x="117" y="200"/>
                      </a:lnTo>
                      <a:lnTo>
                        <a:pt x="133" y="214"/>
                      </a:lnTo>
                      <a:lnTo>
                        <a:pt x="144" y="225"/>
                      </a:lnTo>
                      <a:lnTo>
                        <a:pt x="148" y="233"/>
                      </a:lnTo>
                      <a:close/>
                    </a:path>
                  </a:pathLst>
                </a:custGeom>
                <a:solidFill>
                  <a:srgbClr val="A54C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22" name="Freeform 98"/>
                <p:cNvSpPr>
                  <a:spLocks/>
                </p:cNvSpPr>
                <p:nvPr/>
              </p:nvSpPr>
              <p:spPr bwMode="auto">
                <a:xfrm>
                  <a:off x="1313" y="3490"/>
                  <a:ext cx="33" cy="77"/>
                </a:xfrm>
                <a:custGeom>
                  <a:avLst/>
                  <a:gdLst>
                    <a:gd name="T0" fmla="*/ 66 w 66"/>
                    <a:gd name="T1" fmla="*/ 3 h 156"/>
                    <a:gd name="T2" fmla="*/ 57 w 66"/>
                    <a:gd name="T3" fmla="*/ 22 h 156"/>
                    <a:gd name="T4" fmla="*/ 46 w 66"/>
                    <a:gd name="T5" fmla="*/ 42 h 156"/>
                    <a:gd name="T6" fmla="*/ 37 w 66"/>
                    <a:gd name="T7" fmla="*/ 60 h 156"/>
                    <a:gd name="T8" fmla="*/ 33 w 66"/>
                    <a:gd name="T9" fmla="*/ 76 h 156"/>
                    <a:gd name="T10" fmla="*/ 28 w 66"/>
                    <a:gd name="T11" fmla="*/ 95 h 156"/>
                    <a:gd name="T12" fmla="*/ 22 w 66"/>
                    <a:gd name="T13" fmla="*/ 117 h 156"/>
                    <a:gd name="T14" fmla="*/ 18 w 66"/>
                    <a:gd name="T15" fmla="*/ 138 h 156"/>
                    <a:gd name="T16" fmla="*/ 15 w 66"/>
                    <a:gd name="T17" fmla="*/ 151 h 156"/>
                    <a:gd name="T18" fmla="*/ 14 w 66"/>
                    <a:gd name="T19" fmla="*/ 156 h 156"/>
                    <a:gd name="T20" fmla="*/ 12 w 66"/>
                    <a:gd name="T21" fmla="*/ 154 h 156"/>
                    <a:gd name="T22" fmla="*/ 8 w 66"/>
                    <a:gd name="T23" fmla="*/ 148 h 156"/>
                    <a:gd name="T24" fmla="*/ 7 w 66"/>
                    <a:gd name="T25" fmla="*/ 140 h 156"/>
                    <a:gd name="T26" fmla="*/ 7 w 66"/>
                    <a:gd name="T27" fmla="*/ 132 h 156"/>
                    <a:gd name="T28" fmla="*/ 7 w 66"/>
                    <a:gd name="T29" fmla="*/ 127 h 156"/>
                    <a:gd name="T30" fmla="*/ 7 w 66"/>
                    <a:gd name="T31" fmla="*/ 126 h 156"/>
                    <a:gd name="T32" fmla="*/ 7 w 66"/>
                    <a:gd name="T33" fmla="*/ 126 h 156"/>
                    <a:gd name="T34" fmla="*/ 7 w 66"/>
                    <a:gd name="T35" fmla="*/ 123 h 156"/>
                    <a:gd name="T36" fmla="*/ 8 w 66"/>
                    <a:gd name="T37" fmla="*/ 113 h 156"/>
                    <a:gd name="T38" fmla="*/ 8 w 66"/>
                    <a:gd name="T39" fmla="*/ 101 h 156"/>
                    <a:gd name="T40" fmla="*/ 7 w 66"/>
                    <a:gd name="T41" fmla="*/ 87 h 156"/>
                    <a:gd name="T42" fmla="*/ 5 w 66"/>
                    <a:gd name="T43" fmla="*/ 73 h 156"/>
                    <a:gd name="T44" fmla="*/ 3 w 66"/>
                    <a:gd name="T45" fmla="*/ 58 h 156"/>
                    <a:gd name="T46" fmla="*/ 0 w 66"/>
                    <a:gd name="T47" fmla="*/ 46 h 156"/>
                    <a:gd name="T48" fmla="*/ 0 w 66"/>
                    <a:gd name="T49" fmla="*/ 38 h 156"/>
                    <a:gd name="T50" fmla="*/ 4 w 66"/>
                    <a:gd name="T51" fmla="*/ 31 h 156"/>
                    <a:gd name="T52" fmla="*/ 10 w 66"/>
                    <a:gd name="T53" fmla="*/ 23 h 156"/>
                    <a:gd name="T54" fmla="*/ 15 w 66"/>
                    <a:gd name="T55" fmla="*/ 13 h 156"/>
                    <a:gd name="T56" fmla="*/ 19 w 66"/>
                    <a:gd name="T57" fmla="*/ 5 h 156"/>
                    <a:gd name="T58" fmla="*/ 22 w 66"/>
                    <a:gd name="T59" fmla="*/ 8 h 156"/>
                    <a:gd name="T60" fmla="*/ 23 w 66"/>
                    <a:gd name="T61" fmla="*/ 14 h 156"/>
                    <a:gd name="T62" fmla="*/ 24 w 66"/>
                    <a:gd name="T63" fmla="*/ 21 h 156"/>
                    <a:gd name="T64" fmla="*/ 23 w 66"/>
                    <a:gd name="T65" fmla="*/ 28 h 156"/>
                    <a:gd name="T66" fmla="*/ 28 w 66"/>
                    <a:gd name="T67" fmla="*/ 25 h 156"/>
                    <a:gd name="T68" fmla="*/ 35 w 66"/>
                    <a:gd name="T69" fmla="*/ 20 h 156"/>
                    <a:gd name="T70" fmla="*/ 42 w 66"/>
                    <a:gd name="T71" fmla="*/ 14 h 156"/>
                    <a:gd name="T72" fmla="*/ 50 w 66"/>
                    <a:gd name="T73" fmla="*/ 10 h 156"/>
                    <a:gd name="T74" fmla="*/ 57 w 66"/>
                    <a:gd name="T75" fmla="*/ 5 h 156"/>
                    <a:gd name="T76" fmla="*/ 61 w 66"/>
                    <a:gd name="T77" fmla="*/ 2 h 156"/>
                    <a:gd name="T78" fmla="*/ 65 w 66"/>
                    <a:gd name="T79" fmla="*/ 0 h 156"/>
                    <a:gd name="T80" fmla="*/ 66 w 66"/>
                    <a:gd name="T81" fmla="*/ 3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66" h="156">
                      <a:moveTo>
                        <a:pt x="66" y="3"/>
                      </a:moveTo>
                      <a:lnTo>
                        <a:pt x="57" y="22"/>
                      </a:lnTo>
                      <a:lnTo>
                        <a:pt x="46" y="42"/>
                      </a:lnTo>
                      <a:lnTo>
                        <a:pt x="37" y="60"/>
                      </a:lnTo>
                      <a:lnTo>
                        <a:pt x="33" y="76"/>
                      </a:lnTo>
                      <a:lnTo>
                        <a:pt x="28" y="95"/>
                      </a:lnTo>
                      <a:lnTo>
                        <a:pt x="22" y="117"/>
                      </a:lnTo>
                      <a:lnTo>
                        <a:pt x="18" y="138"/>
                      </a:lnTo>
                      <a:lnTo>
                        <a:pt x="15" y="151"/>
                      </a:lnTo>
                      <a:lnTo>
                        <a:pt x="14" y="156"/>
                      </a:lnTo>
                      <a:lnTo>
                        <a:pt x="12" y="154"/>
                      </a:lnTo>
                      <a:lnTo>
                        <a:pt x="8" y="148"/>
                      </a:lnTo>
                      <a:lnTo>
                        <a:pt x="7" y="140"/>
                      </a:lnTo>
                      <a:lnTo>
                        <a:pt x="7" y="132"/>
                      </a:lnTo>
                      <a:lnTo>
                        <a:pt x="7" y="127"/>
                      </a:lnTo>
                      <a:lnTo>
                        <a:pt x="7" y="126"/>
                      </a:lnTo>
                      <a:lnTo>
                        <a:pt x="7" y="126"/>
                      </a:lnTo>
                      <a:lnTo>
                        <a:pt x="7" y="123"/>
                      </a:lnTo>
                      <a:lnTo>
                        <a:pt x="8" y="113"/>
                      </a:lnTo>
                      <a:lnTo>
                        <a:pt x="8" y="101"/>
                      </a:lnTo>
                      <a:lnTo>
                        <a:pt x="7" y="87"/>
                      </a:lnTo>
                      <a:lnTo>
                        <a:pt x="5" y="73"/>
                      </a:lnTo>
                      <a:lnTo>
                        <a:pt x="3" y="58"/>
                      </a:lnTo>
                      <a:lnTo>
                        <a:pt x="0" y="46"/>
                      </a:lnTo>
                      <a:lnTo>
                        <a:pt x="0" y="38"/>
                      </a:lnTo>
                      <a:lnTo>
                        <a:pt x="4" y="31"/>
                      </a:lnTo>
                      <a:lnTo>
                        <a:pt x="10" y="23"/>
                      </a:lnTo>
                      <a:lnTo>
                        <a:pt x="15" y="13"/>
                      </a:lnTo>
                      <a:lnTo>
                        <a:pt x="19" y="5"/>
                      </a:lnTo>
                      <a:lnTo>
                        <a:pt x="22" y="8"/>
                      </a:lnTo>
                      <a:lnTo>
                        <a:pt x="23" y="14"/>
                      </a:lnTo>
                      <a:lnTo>
                        <a:pt x="24" y="21"/>
                      </a:lnTo>
                      <a:lnTo>
                        <a:pt x="23" y="28"/>
                      </a:lnTo>
                      <a:lnTo>
                        <a:pt x="28" y="25"/>
                      </a:lnTo>
                      <a:lnTo>
                        <a:pt x="35" y="20"/>
                      </a:lnTo>
                      <a:lnTo>
                        <a:pt x="42" y="14"/>
                      </a:lnTo>
                      <a:lnTo>
                        <a:pt x="50" y="10"/>
                      </a:lnTo>
                      <a:lnTo>
                        <a:pt x="57" y="5"/>
                      </a:lnTo>
                      <a:lnTo>
                        <a:pt x="61" y="2"/>
                      </a:lnTo>
                      <a:lnTo>
                        <a:pt x="65" y="0"/>
                      </a:lnTo>
                      <a:lnTo>
                        <a:pt x="66" y="3"/>
                      </a:lnTo>
                      <a:close/>
                    </a:path>
                  </a:pathLst>
                </a:custGeom>
                <a:solidFill>
                  <a:srgbClr val="A54C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23" name="Freeform 99"/>
                <p:cNvSpPr>
                  <a:spLocks/>
                </p:cNvSpPr>
                <p:nvPr/>
              </p:nvSpPr>
              <p:spPr bwMode="auto">
                <a:xfrm>
                  <a:off x="1407" y="3498"/>
                  <a:ext cx="12" cy="58"/>
                </a:xfrm>
                <a:custGeom>
                  <a:avLst/>
                  <a:gdLst>
                    <a:gd name="T0" fmla="*/ 14 w 23"/>
                    <a:gd name="T1" fmla="*/ 0 h 115"/>
                    <a:gd name="T2" fmla="*/ 12 w 23"/>
                    <a:gd name="T3" fmla="*/ 1 h 115"/>
                    <a:gd name="T4" fmla="*/ 9 w 23"/>
                    <a:gd name="T5" fmla="*/ 2 h 115"/>
                    <a:gd name="T6" fmla="*/ 7 w 23"/>
                    <a:gd name="T7" fmla="*/ 2 h 115"/>
                    <a:gd name="T8" fmla="*/ 6 w 23"/>
                    <a:gd name="T9" fmla="*/ 1 h 115"/>
                    <a:gd name="T10" fmla="*/ 4 w 23"/>
                    <a:gd name="T11" fmla="*/ 12 h 115"/>
                    <a:gd name="T12" fmla="*/ 1 w 23"/>
                    <a:gd name="T13" fmla="*/ 25 h 115"/>
                    <a:gd name="T14" fmla="*/ 0 w 23"/>
                    <a:gd name="T15" fmla="*/ 37 h 115"/>
                    <a:gd name="T16" fmla="*/ 0 w 23"/>
                    <a:gd name="T17" fmla="*/ 49 h 115"/>
                    <a:gd name="T18" fmla="*/ 2 w 23"/>
                    <a:gd name="T19" fmla="*/ 66 h 115"/>
                    <a:gd name="T20" fmla="*/ 6 w 23"/>
                    <a:gd name="T21" fmla="*/ 87 h 115"/>
                    <a:gd name="T22" fmla="*/ 9 w 23"/>
                    <a:gd name="T23" fmla="*/ 105 h 115"/>
                    <a:gd name="T24" fmla="*/ 12 w 23"/>
                    <a:gd name="T25" fmla="*/ 115 h 115"/>
                    <a:gd name="T26" fmla="*/ 14 w 23"/>
                    <a:gd name="T27" fmla="*/ 115 h 115"/>
                    <a:gd name="T28" fmla="*/ 17 w 23"/>
                    <a:gd name="T29" fmla="*/ 114 h 115"/>
                    <a:gd name="T30" fmla="*/ 20 w 23"/>
                    <a:gd name="T31" fmla="*/ 113 h 115"/>
                    <a:gd name="T32" fmla="*/ 23 w 23"/>
                    <a:gd name="T33" fmla="*/ 111 h 115"/>
                    <a:gd name="T34" fmla="*/ 21 w 23"/>
                    <a:gd name="T35" fmla="*/ 90 h 115"/>
                    <a:gd name="T36" fmla="*/ 17 w 23"/>
                    <a:gd name="T37" fmla="*/ 58 h 115"/>
                    <a:gd name="T38" fmla="*/ 14 w 23"/>
                    <a:gd name="T39" fmla="*/ 26 h 115"/>
                    <a:gd name="T40" fmla="*/ 14 w 23"/>
                    <a:gd name="T41" fmla="*/ 0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3" h="115">
                      <a:moveTo>
                        <a:pt x="14" y="0"/>
                      </a:moveTo>
                      <a:lnTo>
                        <a:pt x="12" y="1"/>
                      </a:lnTo>
                      <a:lnTo>
                        <a:pt x="9" y="2"/>
                      </a:lnTo>
                      <a:lnTo>
                        <a:pt x="7" y="2"/>
                      </a:lnTo>
                      <a:lnTo>
                        <a:pt x="6" y="1"/>
                      </a:lnTo>
                      <a:lnTo>
                        <a:pt x="4" y="12"/>
                      </a:lnTo>
                      <a:lnTo>
                        <a:pt x="1" y="25"/>
                      </a:lnTo>
                      <a:lnTo>
                        <a:pt x="0" y="37"/>
                      </a:lnTo>
                      <a:lnTo>
                        <a:pt x="0" y="49"/>
                      </a:lnTo>
                      <a:lnTo>
                        <a:pt x="2" y="66"/>
                      </a:lnTo>
                      <a:lnTo>
                        <a:pt x="6" y="87"/>
                      </a:lnTo>
                      <a:lnTo>
                        <a:pt x="9" y="105"/>
                      </a:lnTo>
                      <a:lnTo>
                        <a:pt x="12" y="115"/>
                      </a:lnTo>
                      <a:lnTo>
                        <a:pt x="14" y="115"/>
                      </a:lnTo>
                      <a:lnTo>
                        <a:pt x="17" y="114"/>
                      </a:lnTo>
                      <a:lnTo>
                        <a:pt x="20" y="113"/>
                      </a:lnTo>
                      <a:lnTo>
                        <a:pt x="23" y="111"/>
                      </a:lnTo>
                      <a:lnTo>
                        <a:pt x="21" y="90"/>
                      </a:lnTo>
                      <a:lnTo>
                        <a:pt x="17" y="58"/>
                      </a:lnTo>
                      <a:lnTo>
                        <a:pt x="14" y="26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A54C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24" name="Freeform 100"/>
                <p:cNvSpPr>
                  <a:spLocks/>
                </p:cNvSpPr>
                <p:nvPr/>
              </p:nvSpPr>
              <p:spPr bwMode="auto">
                <a:xfrm>
                  <a:off x="1356" y="3504"/>
                  <a:ext cx="75" cy="119"/>
                </a:xfrm>
                <a:custGeom>
                  <a:avLst/>
                  <a:gdLst>
                    <a:gd name="T0" fmla="*/ 55 w 150"/>
                    <a:gd name="T1" fmla="*/ 37 h 239"/>
                    <a:gd name="T2" fmla="*/ 49 w 150"/>
                    <a:gd name="T3" fmla="*/ 47 h 239"/>
                    <a:gd name="T4" fmla="*/ 42 w 150"/>
                    <a:gd name="T5" fmla="*/ 48 h 239"/>
                    <a:gd name="T6" fmla="*/ 41 w 150"/>
                    <a:gd name="T7" fmla="*/ 42 h 239"/>
                    <a:gd name="T8" fmla="*/ 42 w 150"/>
                    <a:gd name="T9" fmla="*/ 29 h 239"/>
                    <a:gd name="T10" fmla="*/ 42 w 150"/>
                    <a:gd name="T11" fmla="*/ 12 h 239"/>
                    <a:gd name="T12" fmla="*/ 38 w 150"/>
                    <a:gd name="T13" fmla="*/ 2 h 239"/>
                    <a:gd name="T14" fmla="*/ 28 w 150"/>
                    <a:gd name="T15" fmla="*/ 0 h 239"/>
                    <a:gd name="T16" fmla="*/ 15 w 150"/>
                    <a:gd name="T17" fmla="*/ 8 h 239"/>
                    <a:gd name="T18" fmla="*/ 2 w 150"/>
                    <a:gd name="T19" fmla="*/ 22 h 239"/>
                    <a:gd name="T20" fmla="*/ 1 w 150"/>
                    <a:gd name="T21" fmla="*/ 51 h 239"/>
                    <a:gd name="T22" fmla="*/ 11 w 150"/>
                    <a:gd name="T23" fmla="*/ 137 h 239"/>
                    <a:gd name="T24" fmla="*/ 17 w 150"/>
                    <a:gd name="T25" fmla="*/ 160 h 239"/>
                    <a:gd name="T26" fmla="*/ 27 w 150"/>
                    <a:gd name="T27" fmla="*/ 156 h 239"/>
                    <a:gd name="T28" fmla="*/ 24 w 150"/>
                    <a:gd name="T29" fmla="*/ 159 h 239"/>
                    <a:gd name="T30" fmla="*/ 15 w 150"/>
                    <a:gd name="T31" fmla="*/ 171 h 239"/>
                    <a:gd name="T32" fmla="*/ 13 w 150"/>
                    <a:gd name="T33" fmla="*/ 177 h 239"/>
                    <a:gd name="T34" fmla="*/ 16 w 150"/>
                    <a:gd name="T35" fmla="*/ 183 h 239"/>
                    <a:gd name="T36" fmla="*/ 23 w 150"/>
                    <a:gd name="T37" fmla="*/ 179 h 239"/>
                    <a:gd name="T38" fmla="*/ 41 w 150"/>
                    <a:gd name="T39" fmla="*/ 163 h 239"/>
                    <a:gd name="T40" fmla="*/ 55 w 150"/>
                    <a:gd name="T41" fmla="*/ 169 h 239"/>
                    <a:gd name="T42" fmla="*/ 77 w 150"/>
                    <a:gd name="T43" fmla="*/ 195 h 239"/>
                    <a:gd name="T44" fmla="*/ 107 w 150"/>
                    <a:gd name="T45" fmla="*/ 224 h 239"/>
                    <a:gd name="T46" fmla="*/ 137 w 150"/>
                    <a:gd name="T47" fmla="*/ 239 h 239"/>
                    <a:gd name="T48" fmla="*/ 150 w 150"/>
                    <a:gd name="T49" fmla="*/ 232 h 239"/>
                    <a:gd name="T50" fmla="*/ 138 w 150"/>
                    <a:gd name="T51" fmla="*/ 217 h 239"/>
                    <a:gd name="T52" fmla="*/ 126 w 150"/>
                    <a:gd name="T53" fmla="*/ 205 h 239"/>
                    <a:gd name="T54" fmla="*/ 109 w 150"/>
                    <a:gd name="T55" fmla="*/ 189 h 239"/>
                    <a:gd name="T56" fmla="*/ 92 w 150"/>
                    <a:gd name="T57" fmla="*/ 172 h 239"/>
                    <a:gd name="T58" fmla="*/ 79 w 150"/>
                    <a:gd name="T59" fmla="*/ 156 h 239"/>
                    <a:gd name="T60" fmla="*/ 71 w 150"/>
                    <a:gd name="T61" fmla="*/ 136 h 239"/>
                    <a:gd name="T62" fmla="*/ 57 w 150"/>
                    <a:gd name="T63" fmla="*/ 75 h 2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50" h="239">
                      <a:moveTo>
                        <a:pt x="57" y="30"/>
                      </a:moveTo>
                      <a:lnTo>
                        <a:pt x="55" y="37"/>
                      </a:lnTo>
                      <a:lnTo>
                        <a:pt x="53" y="43"/>
                      </a:lnTo>
                      <a:lnTo>
                        <a:pt x="49" y="47"/>
                      </a:lnTo>
                      <a:lnTo>
                        <a:pt x="46" y="50"/>
                      </a:lnTo>
                      <a:lnTo>
                        <a:pt x="42" y="48"/>
                      </a:lnTo>
                      <a:lnTo>
                        <a:pt x="41" y="45"/>
                      </a:lnTo>
                      <a:lnTo>
                        <a:pt x="41" y="42"/>
                      </a:lnTo>
                      <a:lnTo>
                        <a:pt x="42" y="39"/>
                      </a:lnTo>
                      <a:lnTo>
                        <a:pt x="42" y="29"/>
                      </a:lnTo>
                      <a:lnTo>
                        <a:pt x="42" y="20"/>
                      </a:lnTo>
                      <a:lnTo>
                        <a:pt x="42" y="12"/>
                      </a:lnTo>
                      <a:lnTo>
                        <a:pt x="41" y="6"/>
                      </a:lnTo>
                      <a:lnTo>
                        <a:pt x="38" y="2"/>
                      </a:lnTo>
                      <a:lnTo>
                        <a:pt x="33" y="0"/>
                      </a:lnTo>
                      <a:lnTo>
                        <a:pt x="28" y="0"/>
                      </a:lnTo>
                      <a:lnTo>
                        <a:pt x="21" y="2"/>
                      </a:lnTo>
                      <a:lnTo>
                        <a:pt x="15" y="8"/>
                      </a:lnTo>
                      <a:lnTo>
                        <a:pt x="8" y="15"/>
                      </a:lnTo>
                      <a:lnTo>
                        <a:pt x="2" y="22"/>
                      </a:lnTo>
                      <a:lnTo>
                        <a:pt x="0" y="29"/>
                      </a:lnTo>
                      <a:lnTo>
                        <a:pt x="1" y="51"/>
                      </a:lnTo>
                      <a:lnTo>
                        <a:pt x="6" y="93"/>
                      </a:lnTo>
                      <a:lnTo>
                        <a:pt x="11" y="137"/>
                      </a:lnTo>
                      <a:lnTo>
                        <a:pt x="12" y="161"/>
                      </a:lnTo>
                      <a:lnTo>
                        <a:pt x="17" y="160"/>
                      </a:lnTo>
                      <a:lnTo>
                        <a:pt x="23" y="158"/>
                      </a:lnTo>
                      <a:lnTo>
                        <a:pt x="27" y="156"/>
                      </a:lnTo>
                      <a:lnTo>
                        <a:pt x="30" y="153"/>
                      </a:lnTo>
                      <a:lnTo>
                        <a:pt x="24" y="159"/>
                      </a:lnTo>
                      <a:lnTo>
                        <a:pt x="19" y="166"/>
                      </a:lnTo>
                      <a:lnTo>
                        <a:pt x="15" y="171"/>
                      </a:lnTo>
                      <a:lnTo>
                        <a:pt x="13" y="174"/>
                      </a:lnTo>
                      <a:lnTo>
                        <a:pt x="13" y="177"/>
                      </a:lnTo>
                      <a:lnTo>
                        <a:pt x="15" y="181"/>
                      </a:lnTo>
                      <a:lnTo>
                        <a:pt x="16" y="183"/>
                      </a:lnTo>
                      <a:lnTo>
                        <a:pt x="17" y="183"/>
                      </a:lnTo>
                      <a:lnTo>
                        <a:pt x="23" y="179"/>
                      </a:lnTo>
                      <a:lnTo>
                        <a:pt x="31" y="169"/>
                      </a:lnTo>
                      <a:lnTo>
                        <a:pt x="41" y="163"/>
                      </a:lnTo>
                      <a:lnTo>
                        <a:pt x="49" y="164"/>
                      </a:lnTo>
                      <a:lnTo>
                        <a:pt x="55" y="169"/>
                      </a:lnTo>
                      <a:lnTo>
                        <a:pt x="64" y="181"/>
                      </a:lnTo>
                      <a:lnTo>
                        <a:pt x="77" y="195"/>
                      </a:lnTo>
                      <a:lnTo>
                        <a:pt x="91" y="210"/>
                      </a:lnTo>
                      <a:lnTo>
                        <a:pt x="107" y="224"/>
                      </a:lnTo>
                      <a:lnTo>
                        <a:pt x="122" y="233"/>
                      </a:lnTo>
                      <a:lnTo>
                        <a:pt x="137" y="239"/>
                      </a:lnTo>
                      <a:lnTo>
                        <a:pt x="150" y="236"/>
                      </a:lnTo>
                      <a:lnTo>
                        <a:pt x="150" y="232"/>
                      </a:lnTo>
                      <a:lnTo>
                        <a:pt x="145" y="224"/>
                      </a:lnTo>
                      <a:lnTo>
                        <a:pt x="138" y="217"/>
                      </a:lnTo>
                      <a:lnTo>
                        <a:pt x="132" y="211"/>
                      </a:lnTo>
                      <a:lnTo>
                        <a:pt x="126" y="205"/>
                      </a:lnTo>
                      <a:lnTo>
                        <a:pt x="118" y="197"/>
                      </a:lnTo>
                      <a:lnTo>
                        <a:pt x="109" y="189"/>
                      </a:lnTo>
                      <a:lnTo>
                        <a:pt x="101" y="180"/>
                      </a:lnTo>
                      <a:lnTo>
                        <a:pt x="92" y="172"/>
                      </a:lnTo>
                      <a:lnTo>
                        <a:pt x="85" y="163"/>
                      </a:lnTo>
                      <a:lnTo>
                        <a:pt x="79" y="156"/>
                      </a:lnTo>
                      <a:lnTo>
                        <a:pt x="77" y="151"/>
                      </a:lnTo>
                      <a:lnTo>
                        <a:pt x="71" y="136"/>
                      </a:lnTo>
                      <a:lnTo>
                        <a:pt x="64" y="111"/>
                      </a:lnTo>
                      <a:lnTo>
                        <a:pt x="57" y="75"/>
                      </a:lnTo>
                      <a:lnTo>
                        <a:pt x="57" y="30"/>
                      </a:lnTo>
                      <a:close/>
                    </a:path>
                  </a:pathLst>
                </a:custGeom>
                <a:solidFill>
                  <a:srgbClr val="A54C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25" name="Freeform 101"/>
                <p:cNvSpPr>
                  <a:spLocks/>
                </p:cNvSpPr>
                <p:nvPr/>
              </p:nvSpPr>
              <p:spPr bwMode="auto">
                <a:xfrm>
                  <a:off x="1425" y="3449"/>
                  <a:ext cx="85" cy="189"/>
                </a:xfrm>
                <a:custGeom>
                  <a:avLst/>
                  <a:gdLst>
                    <a:gd name="T0" fmla="*/ 21 w 169"/>
                    <a:gd name="T1" fmla="*/ 43 h 379"/>
                    <a:gd name="T2" fmla="*/ 8 w 169"/>
                    <a:gd name="T3" fmla="*/ 57 h 379"/>
                    <a:gd name="T4" fmla="*/ 6 w 169"/>
                    <a:gd name="T5" fmla="*/ 69 h 379"/>
                    <a:gd name="T6" fmla="*/ 16 w 169"/>
                    <a:gd name="T7" fmla="*/ 91 h 379"/>
                    <a:gd name="T8" fmla="*/ 17 w 169"/>
                    <a:gd name="T9" fmla="*/ 122 h 379"/>
                    <a:gd name="T10" fmla="*/ 21 w 169"/>
                    <a:gd name="T11" fmla="*/ 210 h 379"/>
                    <a:gd name="T12" fmla="*/ 33 w 169"/>
                    <a:gd name="T13" fmla="*/ 245 h 379"/>
                    <a:gd name="T14" fmla="*/ 48 w 169"/>
                    <a:gd name="T15" fmla="*/ 236 h 379"/>
                    <a:gd name="T16" fmla="*/ 52 w 169"/>
                    <a:gd name="T17" fmla="*/ 236 h 379"/>
                    <a:gd name="T18" fmla="*/ 49 w 169"/>
                    <a:gd name="T19" fmla="*/ 242 h 379"/>
                    <a:gd name="T20" fmla="*/ 44 w 169"/>
                    <a:gd name="T21" fmla="*/ 247 h 379"/>
                    <a:gd name="T22" fmla="*/ 36 w 169"/>
                    <a:gd name="T23" fmla="*/ 261 h 379"/>
                    <a:gd name="T24" fmla="*/ 42 w 169"/>
                    <a:gd name="T25" fmla="*/ 282 h 379"/>
                    <a:gd name="T26" fmla="*/ 68 w 169"/>
                    <a:gd name="T27" fmla="*/ 312 h 379"/>
                    <a:gd name="T28" fmla="*/ 102 w 169"/>
                    <a:gd name="T29" fmla="*/ 342 h 379"/>
                    <a:gd name="T30" fmla="*/ 135 w 169"/>
                    <a:gd name="T31" fmla="*/ 367 h 379"/>
                    <a:gd name="T32" fmla="*/ 155 w 169"/>
                    <a:gd name="T33" fmla="*/ 379 h 379"/>
                    <a:gd name="T34" fmla="*/ 169 w 169"/>
                    <a:gd name="T35" fmla="*/ 372 h 379"/>
                    <a:gd name="T36" fmla="*/ 162 w 169"/>
                    <a:gd name="T37" fmla="*/ 353 h 379"/>
                    <a:gd name="T38" fmla="*/ 155 w 169"/>
                    <a:gd name="T39" fmla="*/ 343 h 379"/>
                    <a:gd name="T40" fmla="*/ 144 w 169"/>
                    <a:gd name="T41" fmla="*/ 330 h 379"/>
                    <a:gd name="T42" fmla="*/ 135 w 169"/>
                    <a:gd name="T43" fmla="*/ 319 h 379"/>
                    <a:gd name="T44" fmla="*/ 122 w 169"/>
                    <a:gd name="T45" fmla="*/ 304 h 379"/>
                    <a:gd name="T46" fmla="*/ 105 w 169"/>
                    <a:gd name="T47" fmla="*/ 272 h 379"/>
                    <a:gd name="T48" fmla="*/ 94 w 169"/>
                    <a:gd name="T49" fmla="*/ 247 h 379"/>
                    <a:gd name="T50" fmla="*/ 79 w 169"/>
                    <a:gd name="T51" fmla="*/ 231 h 379"/>
                    <a:gd name="T52" fmla="*/ 61 w 169"/>
                    <a:gd name="T53" fmla="*/ 213 h 379"/>
                    <a:gd name="T54" fmla="*/ 47 w 169"/>
                    <a:gd name="T55" fmla="*/ 178 h 379"/>
                    <a:gd name="T56" fmla="*/ 47 w 169"/>
                    <a:gd name="T57" fmla="*/ 162 h 379"/>
                    <a:gd name="T58" fmla="*/ 51 w 169"/>
                    <a:gd name="T59" fmla="*/ 157 h 379"/>
                    <a:gd name="T60" fmla="*/ 55 w 169"/>
                    <a:gd name="T61" fmla="*/ 160 h 379"/>
                    <a:gd name="T62" fmla="*/ 61 w 169"/>
                    <a:gd name="T63" fmla="*/ 157 h 379"/>
                    <a:gd name="T64" fmla="*/ 62 w 169"/>
                    <a:gd name="T65" fmla="*/ 144 h 379"/>
                    <a:gd name="T66" fmla="*/ 61 w 169"/>
                    <a:gd name="T67" fmla="*/ 124 h 379"/>
                    <a:gd name="T68" fmla="*/ 52 w 169"/>
                    <a:gd name="T69" fmla="*/ 112 h 379"/>
                    <a:gd name="T70" fmla="*/ 53 w 169"/>
                    <a:gd name="T71" fmla="*/ 104 h 379"/>
                    <a:gd name="T72" fmla="*/ 63 w 169"/>
                    <a:gd name="T73" fmla="*/ 87 h 379"/>
                    <a:gd name="T74" fmla="*/ 62 w 169"/>
                    <a:gd name="T75" fmla="*/ 44 h 379"/>
                    <a:gd name="T76" fmla="*/ 54 w 169"/>
                    <a:gd name="T77" fmla="*/ 18 h 379"/>
                    <a:gd name="T78" fmla="*/ 37 w 169"/>
                    <a:gd name="T79" fmla="*/ 4 h 379"/>
                    <a:gd name="T80" fmla="*/ 27 w 169"/>
                    <a:gd name="T81" fmla="*/ 0 h 379"/>
                    <a:gd name="T82" fmla="*/ 23 w 169"/>
                    <a:gd name="T83" fmla="*/ 1 h 379"/>
                    <a:gd name="T84" fmla="*/ 22 w 169"/>
                    <a:gd name="T85" fmla="*/ 10 h 379"/>
                    <a:gd name="T86" fmla="*/ 24 w 169"/>
                    <a:gd name="T87" fmla="*/ 25 h 379"/>
                    <a:gd name="T88" fmla="*/ 31 w 169"/>
                    <a:gd name="T89" fmla="*/ 31 h 379"/>
                    <a:gd name="T90" fmla="*/ 34 w 169"/>
                    <a:gd name="T91" fmla="*/ 20 h 379"/>
                    <a:gd name="T92" fmla="*/ 41 w 169"/>
                    <a:gd name="T93" fmla="*/ 21 h 379"/>
                    <a:gd name="T94" fmla="*/ 48 w 169"/>
                    <a:gd name="T95" fmla="*/ 42 h 379"/>
                    <a:gd name="T96" fmla="*/ 49 w 169"/>
                    <a:gd name="T97" fmla="*/ 72 h 379"/>
                    <a:gd name="T98" fmla="*/ 38 w 169"/>
                    <a:gd name="T99" fmla="*/ 81 h 379"/>
                    <a:gd name="T100" fmla="*/ 27 w 169"/>
                    <a:gd name="T101" fmla="*/ 87 h 379"/>
                    <a:gd name="T102" fmla="*/ 25 w 169"/>
                    <a:gd name="T103" fmla="*/ 72 h 379"/>
                    <a:gd name="T104" fmla="*/ 27 w 169"/>
                    <a:gd name="T105" fmla="*/ 58 h 379"/>
                    <a:gd name="T106" fmla="*/ 30 w 169"/>
                    <a:gd name="T107" fmla="*/ 42 h 379"/>
                    <a:gd name="T108" fmla="*/ 31 w 169"/>
                    <a:gd name="T109" fmla="*/ 31 h 3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69" h="379">
                      <a:moveTo>
                        <a:pt x="24" y="31"/>
                      </a:moveTo>
                      <a:lnTo>
                        <a:pt x="21" y="43"/>
                      </a:lnTo>
                      <a:lnTo>
                        <a:pt x="15" y="51"/>
                      </a:lnTo>
                      <a:lnTo>
                        <a:pt x="8" y="57"/>
                      </a:lnTo>
                      <a:lnTo>
                        <a:pt x="0" y="59"/>
                      </a:lnTo>
                      <a:lnTo>
                        <a:pt x="6" y="69"/>
                      </a:lnTo>
                      <a:lnTo>
                        <a:pt x="11" y="79"/>
                      </a:lnTo>
                      <a:lnTo>
                        <a:pt x="16" y="91"/>
                      </a:lnTo>
                      <a:lnTo>
                        <a:pt x="17" y="100"/>
                      </a:lnTo>
                      <a:lnTo>
                        <a:pt x="17" y="122"/>
                      </a:lnTo>
                      <a:lnTo>
                        <a:pt x="18" y="163"/>
                      </a:lnTo>
                      <a:lnTo>
                        <a:pt x="21" y="210"/>
                      </a:lnTo>
                      <a:lnTo>
                        <a:pt x="26" y="248"/>
                      </a:lnTo>
                      <a:lnTo>
                        <a:pt x="33" y="245"/>
                      </a:lnTo>
                      <a:lnTo>
                        <a:pt x="41" y="240"/>
                      </a:lnTo>
                      <a:lnTo>
                        <a:pt x="48" y="236"/>
                      </a:lnTo>
                      <a:lnTo>
                        <a:pt x="52" y="232"/>
                      </a:lnTo>
                      <a:lnTo>
                        <a:pt x="52" y="236"/>
                      </a:lnTo>
                      <a:lnTo>
                        <a:pt x="51" y="238"/>
                      </a:lnTo>
                      <a:lnTo>
                        <a:pt x="49" y="242"/>
                      </a:lnTo>
                      <a:lnTo>
                        <a:pt x="47" y="244"/>
                      </a:lnTo>
                      <a:lnTo>
                        <a:pt x="44" y="247"/>
                      </a:lnTo>
                      <a:lnTo>
                        <a:pt x="39" y="254"/>
                      </a:lnTo>
                      <a:lnTo>
                        <a:pt x="36" y="261"/>
                      </a:lnTo>
                      <a:lnTo>
                        <a:pt x="36" y="268"/>
                      </a:lnTo>
                      <a:lnTo>
                        <a:pt x="42" y="282"/>
                      </a:lnTo>
                      <a:lnTo>
                        <a:pt x="54" y="297"/>
                      </a:lnTo>
                      <a:lnTo>
                        <a:pt x="68" y="312"/>
                      </a:lnTo>
                      <a:lnTo>
                        <a:pt x="85" y="327"/>
                      </a:lnTo>
                      <a:lnTo>
                        <a:pt x="102" y="342"/>
                      </a:lnTo>
                      <a:lnTo>
                        <a:pt x="118" y="356"/>
                      </a:lnTo>
                      <a:lnTo>
                        <a:pt x="135" y="367"/>
                      </a:lnTo>
                      <a:lnTo>
                        <a:pt x="147" y="375"/>
                      </a:lnTo>
                      <a:lnTo>
                        <a:pt x="155" y="379"/>
                      </a:lnTo>
                      <a:lnTo>
                        <a:pt x="165" y="379"/>
                      </a:lnTo>
                      <a:lnTo>
                        <a:pt x="169" y="372"/>
                      </a:lnTo>
                      <a:lnTo>
                        <a:pt x="165" y="356"/>
                      </a:lnTo>
                      <a:lnTo>
                        <a:pt x="162" y="353"/>
                      </a:lnTo>
                      <a:lnTo>
                        <a:pt x="160" y="349"/>
                      </a:lnTo>
                      <a:lnTo>
                        <a:pt x="155" y="343"/>
                      </a:lnTo>
                      <a:lnTo>
                        <a:pt x="150" y="337"/>
                      </a:lnTo>
                      <a:lnTo>
                        <a:pt x="144" y="330"/>
                      </a:lnTo>
                      <a:lnTo>
                        <a:pt x="139" y="325"/>
                      </a:lnTo>
                      <a:lnTo>
                        <a:pt x="135" y="319"/>
                      </a:lnTo>
                      <a:lnTo>
                        <a:pt x="130" y="314"/>
                      </a:lnTo>
                      <a:lnTo>
                        <a:pt x="122" y="304"/>
                      </a:lnTo>
                      <a:lnTo>
                        <a:pt x="113" y="288"/>
                      </a:lnTo>
                      <a:lnTo>
                        <a:pt x="105" y="272"/>
                      </a:lnTo>
                      <a:lnTo>
                        <a:pt x="99" y="258"/>
                      </a:lnTo>
                      <a:lnTo>
                        <a:pt x="94" y="247"/>
                      </a:lnTo>
                      <a:lnTo>
                        <a:pt x="87" y="238"/>
                      </a:lnTo>
                      <a:lnTo>
                        <a:pt x="79" y="231"/>
                      </a:lnTo>
                      <a:lnTo>
                        <a:pt x="74" y="225"/>
                      </a:lnTo>
                      <a:lnTo>
                        <a:pt x="61" y="213"/>
                      </a:lnTo>
                      <a:lnTo>
                        <a:pt x="53" y="194"/>
                      </a:lnTo>
                      <a:lnTo>
                        <a:pt x="47" y="178"/>
                      </a:lnTo>
                      <a:lnTo>
                        <a:pt x="46" y="168"/>
                      </a:lnTo>
                      <a:lnTo>
                        <a:pt x="47" y="162"/>
                      </a:lnTo>
                      <a:lnTo>
                        <a:pt x="48" y="159"/>
                      </a:lnTo>
                      <a:lnTo>
                        <a:pt x="51" y="157"/>
                      </a:lnTo>
                      <a:lnTo>
                        <a:pt x="53" y="157"/>
                      </a:lnTo>
                      <a:lnTo>
                        <a:pt x="55" y="160"/>
                      </a:lnTo>
                      <a:lnTo>
                        <a:pt x="59" y="160"/>
                      </a:lnTo>
                      <a:lnTo>
                        <a:pt x="61" y="157"/>
                      </a:lnTo>
                      <a:lnTo>
                        <a:pt x="62" y="152"/>
                      </a:lnTo>
                      <a:lnTo>
                        <a:pt x="62" y="144"/>
                      </a:lnTo>
                      <a:lnTo>
                        <a:pt x="62" y="133"/>
                      </a:lnTo>
                      <a:lnTo>
                        <a:pt x="61" y="124"/>
                      </a:lnTo>
                      <a:lnTo>
                        <a:pt x="55" y="116"/>
                      </a:lnTo>
                      <a:lnTo>
                        <a:pt x="52" y="112"/>
                      </a:lnTo>
                      <a:lnTo>
                        <a:pt x="51" y="108"/>
                      </a:lnTo>
                      <a:lnTo>
                        <a:pt x="53" y="104"/>
                      </a:lnTo>
                      <a:lnTo>
                        <a:pt x="55" y="101"/>
                      </a:lnTo>
                      <a:lnTo>
                        <a:pt x="63" y="87"/>
                      </a:lnTo>
                      <a:lnTo>
                        <a:pt x="64" y="66"/>
                      </a:lnTo>
                      <a:lnTo>
                        <a:pt x="62" y="44"/>
                      </a:lnTo>
                      <a:lnTo>
                        <a:pt x="59" y="28"/>
                      </a:lnTo>
                      <a:lnTo>
                        <a:pt x="54" y="18"/>
                      </a:lnTo>
                      <a:lnTo>
                        <a:pt x="46" y="10"/>
                      </a:lnTo>
                      <a:lnTo>
                        <a:pt x="37" y="4"/>
                      </a:lnTo>
                      <a:lnTo>
                        <a:pt x="31" y="1"/>
                      </a:lnTo>
                      <a:lnTo>
                        <a:pt x="27" y="0"/>
                      </a:lnTo>
                      <a:lnTo>
                        <a:pt x="25" y="0"/>
                      </a:lnTo>
                      <a:lnTo>
                        <a:pt x="23" y="1"/>
                      </a:lnTo>
                      <a:lnTo>
                        <a:pt x="21" y="4"/>
                      </a:lnTo>
                      <a:lnTo>
                        <a:pt x="22" y="10"/>
                      </a:lnTo>
                      <a:lnTo>
                        <a:pt x="23" y="17"/>
                      </a:lnTo>
                      <a:lnTo>
                        <a:pt x="24" y="25"/>
                      </a:lnTo>
                      <a:lnTo>
                        <a:pt x="24" y="31"/>
                      </a:lnTo>
                      <a:lnTo>
                        <a:pt x="31" y="31"/>
                      </a:lnTo>
                      <a:lnTo>
                        <a:pt x="31" y="25"/>
                      </a:lnTo>
                      <a:lnTo>
                        <a:pt x="34" y="20"/>
                      </a:lnTo>
                      <a:lnTo>
                        <a:pt x="38" y="18"/>
                      </a:lnTo>
                      <a:lnTo>
                        <a:pt x="41" y="21"/>
                      </a:lnTo>
                      <a:lnTo>
                        <a:pt x="45" y="31"/>
                      </a:lnTo>
                      <a:lnTo>
                        <a:pt x="48" y="42"/>
                      </a:lnTo>
                      <a:lnTo>
                        <a:pt x="49" y="56"/>
                      </a:lnTo>
                      <a:lnTo>
                        <a:pt x="49" y="72"/>
                      </a:lnTo>
                      <a:lnTo>
                        <a:pt x="44" y="77"/>
                      </a:lnTo>
                      <a:lnTo>
                        <a:pt x="38" y="81"/>
                      </a:lnTo>
                      <a:lnTo>
                        <a:pt x="32" y="85"/>
                      </a:lnTo>
                      <a:lnTo>
                        <a:pt x="27" y="87"/>
                      </a:lnTo>
                      <a:lnTo>
                        <a:pt x="25" y="79"/>
                      </a:lnTo>
                      <a:lnTo>
                        <a:pt x="25" y="72"/>
                      </a:lnTo>
                      <a:lnTo>
                        <a:pt x="26" y="65"/>
                      </a:lnTo>
                      <a:lnTo>
                        <a:pt x="27" y="58"/>
                      </a:lnTo>
                      <a:lnTo>
                        <a:pt x="29" y="50"/>
                      </a:lnTo>
                      <a:lnTo>
                        <a:pt x="30" y="42"/>
                      </a:lnTo>
                      <a:lnTo>
                        <a:pt x="31" y="36"/>
                      </a:lnTo>
                      <a:lnTo>
                        <a:pt x="31" y="31"/>
                      </a:lnTo>
                      <a:lnTo>
                        <a:pt x="24" y="31"/>
                      </a:lnTo>
                      <a:close/>
                    </a:path>
                  </a:pathLst>
                </a:custGeom>
                <a:solidFill>
                  <a:srgbClr val="A54C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26" name="Freeform 102"/>
                <p:cNvSpPr>
                  <a:spLocks/>
                </p:cNvSpPr>
                <p:nvPr/>
              </p:nvSpPr>
              <p:spPr bwMode="auto">
                <a:xfrm>
                  <a:off x="1475" y="3486"/>
                  <a:ext cx="211" cy="369"/>
                </a:xfrm>
                <a:custGeom>
                  <a:avLst/>
                  <a:gdLst>
                    <a:gd name="T0" fmla="*/ 119 w 422"/>
                    <a:gd name="T1" fmla="*/ 202 h 738"/>
                    <a:gd name="T2" fmla="*/ 138 w 422"/>
                    <a:gd name="T3" fmla="*/ 211 h 738"/>
                    <a:gd name="T4" fmla="*/ 146 w 422"/>
                    <a:gd name="T5" fmla="*/ 218 h 738"/>
                    <a:gd name="T6" fmla="*/ 151 w 422"/>
                    <a:gd name="T7" fmla="*/ 198 h 738"/>
                    <a:gd name="T8" fmla="*/ 174 w 422"/>
                    <a:gd name="T9" fmla="*/ 212 h 738"/>
                    <a:gd name="T10" fmla="*/ 199 w 422"/>
                    <a:gd name="T11" fmla="*/ 231 h 738"/>
                    <a:gd name="T12" fmla="*/ 190 w 422"/>
                    <a:gd name="T13" fmla="*/ 239 h 738"/>
                    <a:gd name="T14" fmla="*/ 180 w 422"/>
                    <a:gd name="T15" fmla="*/ 266 h 738"/>
                    <a:gd name="T16" fmla="*/ 221 w 422"/>
                    <a:gd name="T17" fmla="*/ 297 h 738"/>
                    <a:gd name="T18" fmla="*/ 264 w 422"/>
                    <a:gd name="T19" fmla="*/ 305 h 738"/>
                    <a:gd name="T20" fmla="*/ 279 w 422"/>
                    <a:gd name="T21" fmla="*/ 276 h 738"/>
                    <a:gd name="T22" fmla="*/ 338 w 422"/>
                    <a:gd name="T23" fmla="*/ 272 h 738"/>
                    <a:gd name="T24" fmla="*/ 372 w 422"/>
                    <a:gd name="T25" fmla="*/ 293 h 738"/>
                    <a:gd name="T26" fmla="*/ 380 w 422"/>
                    <a:gd name="T27" fmla="*/ 310 h 738"/>
                    <a:gd name="T28" fmla="*/ 335 w 422"/>
                    <a:gd name="T29" fmla="*/ 290 h 738"/>
                    <a:gd name="T30" fmla="*/ 297 w 422"/>
                    <a:gd name="T31" fmla="*/ 292 h 738"/>
                    <a:gd name="T32" fmla="*/ 274 w 422"/>
                    <a:gd name="T33" fmla="*/ 317 h 738"/>
                    <a:gd name="T34" fmla="*/ 290 w 422"/>
                    <a:gd name="T35" fmla="*/ 351 h 738"/>
                    <a:gd name="T36" fmla="*/ 332 w 422"/>
                    <a:gd name="T37" fmla="*/ 365 h 738"/>
                    <a:gd name="T38" fmla="*/ 388 w 422"/>
                    <a:gd name="T39" fmla="*/ 360 h 738"/>
                    <a:gd name="T40" fmla="*/ 422 w 422"/>
                    <a:gd name="T41" fmla="*/ 412 h 738"/>
                    <a:gd name="T42" fmla="*/ 404 w 422"/>
                    <a:gd name="T43" fmla="*/ 465 h 738"/>
                    <a:gd name="T44" fmla="*/ 385 w 422"/>
                    <a:gd name="T45" fmla="*/ 496 h 738"/>
                    <a:gd name="T46" fmla="*/ 400 w 422"/>
                    <a:gd name="T47" fmla="*/ 514 h 738"/>
                    <a:gd name="T48" fmla="*/ 375 w 422"/>
                    <a:gd name="T49" fmla="*/ 619 h 738"/>
                    <a:gd name="T50" fmla="*/ 339 w 422"/>
                    <a:gd name="T51" fmla="*/ 685 h 738"/>
                    <a:gd name="T52" fmla="*/ 225 w 422"/>
                    <a:gd name="T53" fmla="*/ 703 h 738"/>
                    <a:gd name="T54" fmla="*/ 244 w 422"/>
                    <a:gd name="T55" fmla="*/ 547 h 738"/>
                    <a:gd name="T56" fmla="*/ 273 w 422"/>
                    <a:gd name="T57" fmla="*/ 503 h 738"/>
                    <a:gd name="T58" fmla="*/ 274 w 422"/>
                    <a:gd name="T59" fmla="*/ 473 h 738"/>
                    <a:gd name="T60" fmla="*/ 235 w 422"/>
                    <a:gd name="T61" fmla="*/ 480 h 738"/>
                    <a:gd name="T62" fmla="*/ 235 w 422"/>
                    <a:gd name="T63" fmla="*/ 465 h 738"/>
                    <a:gd name="T64" fmla="*/ 287 w 422"/>
                    <a:gd name="T65" fmla="*/ 437 h 738"/>
                    <a:gd name="T66" fmla="*/ 316 w 422"/>
                    <a:gd name="T67" fmla="*/ 437 h 738"/>
                    <a:gd name="T68" fmla="*/ 334 w 422"/>
                    <a:gd name="T69" fmla="*/ 436 h 738"/>
                    <a:gd name="T70" fmla="*/ 336 w 422"/>
                    <a:gd name="T71" fmla="*/ 411 h 738"/>
                    <a:gd name="T72" fmla="*/ 290 w 422"/>
                    <a:gd name="T73" fmla="*/ 390 h 738"/>
                    <a:gd name="T74" fmla="*/ 210 w 422"/>
                    <a:gd name="T75" fmla="*/ 387 h 738"/>
                    <a:gd name="T76" fmla="*/ 138 w 422"/>
                    <a:gd name="T77" fmla="*/ 389 h 738"/>
                    <a:gd name="T78" fmla="*/ 105 w 422"/>
                    <a:gd name="T79" fmla="*/ 390 h 738"/>
                    <a:gd name="T80" fmla="*/ 89 w 422"/>
                    <a:gd name="T81" fmla="*/ 377 h 738"/>
                    <a:gd name="T82" fmla="*/ 115 w 422"/>
                    <a:gd name="T83" fmla="*/ 352 h 738"/>
                    <a:gd name="T84" fmla="*/ 145 w 422"/>
                    <a:gd name="T85" fmla="*/ 325 h 738"/>
                    <a:gd name="T86" fmla="*/ 122 w 422"/>
                    <a:gd name="T87" fmla="*/ 249 h 738"/>
                    <a:gd name="T88" fmla="*/ 67 w 422"/>
                    <a:gd name="T89" fmla="*/ 153 h 738"/>
                    <a:gd name="T90" fmla="*/ 53 w 422"/>
                    <a:gd name="T91" fmla="*/ 127 h 738"/>
                    <a:gd name="T92" fmla="*/ 52 w 422"/>
                    <a:gd name="T93" fmla="*/ 90 h 738"/>
                    <a:gd name="T94" fmla="*/ 39 w 422"/>
                    <a:gd name="T95" fmla="*/ 93 h 738"/>
                    <a:gd name="T96" fmla="*/ 12 w 422"/>
                    <a:gd name="T97" fmla="*/ 90 h 738"/>
                    <a:gd name="T98" fmla="*/ 38 w 422"/>
                    <a:gd name="T99" fmla="*/ 52 h 738"/>
                    <a:gd name="T100" fmla="*/ 29 w 422"/>
                    <a:gd name="T101" fmla="*/ 40 h 738"/>
                    <a:gd name="T102" fmla="*/ 23 w 422"/>
                    <a:gd name="T103" fmla="*/ 45 h 738"/>
                    <a:gd name="T104" fmla="*/ 6 w 422"/>
                    <a:gd name="T105" fmla="*/ 15 h 738"/>
                    <a:gd name="T106" fmla="*/ 17 w 422"/>
                    <a:gd name="T107" fmla="*/ 0 h 738"/>
                    <a:gd name="T108" fmla="*/ 33 w 422"/>
                    <a:gd name="T109" fmla="*/ 6 h 738"/>
                    <a:gd name="T110" fmla="*/ 37 w 422"/>
                    <a:gd name="T111" fmla="*/ 10 h 738"/>
                    <a:gd name="T112" fmla="*/ 47 w 422"/>
                    <a:gd name="T113" fmla="*/ 5 h 738"/>
                    <a:gd name="T114" fmla="*/ 77 w 422"/>
                    <a:gd name="T115" fmla="*/ 41 h 738"/>
                    <a:gd name="T116" fmla="*/ 84 w 422"/>
                    <a:gd name="T117" fmla="*/ 113 h 738"/>
                    <a:gd name="T118" fmla="*/ 108 w 422"/>
                    <a:gd name="T119" fmla="*/ 128 h 738"/>
                    <a:gd name="T120" fmla="*/ 108 w 422"/>
                    <a:gd name="T121" fmla="*/ 172 h 7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422" h="738">
                      <a:moveTo>
                        <a:pt x="118" y="183"/>
                      </a:moveTo>
                      <a:lnTo>
                        <a:pt x="116" y="186"/>
                      </a:lnTo>
                      <a:lnTo>
                        <a:pt x="116" y="192"/>
                      </a:lnTo>
                      <a:lnTo>
                        <a:pt x="118" y="198"/>
                      </a:lnTo>
                      <a:lnTo>
                        <a:pt x="119" y="202"/>
                      </a:lnTo>
                      <a:lnTo>
                        <a:pt x="121" y="206"/>
                      </a:lnTo>
                      <a:lnTo>
                        <a:pt x="126" y="208"/>
                      </a:lnTo>
                      <a:lnTo>
                        <a:pt x="130" y="209"/>
                      </a:lnTo>
                      <a:lnTo>
                        <a:pt x="135" y="210"/>
                      </a:lnTo>
                      <a:lnTo>
                        <a:pt x="138" y="211"/>
                      </a:lnTo>
                      <a:lnTo>
                        <a:pt x="141" y="214"/>
                      </a:lnTo>
                      <a:lnTo>
                        <a:pt x="142" y="215"/>
                      </a:lnTo>
                      <a:lnTo>
                        <a:pt x="142" y="217"/>
                      </a:lnTo>
                      <a:lnTo>
                        <a:pt x="143" y="218"/>
                      </a:lnTo>
                      <a:lnTo>
                        <a:pt x="146" y="218"/>
                      </a:lnTo>
                      <a:lnTo>
                        <a:pt x="149" y="217"/>
                      </a:lnTo>
                      <a:lnTo>
                        <a:pt x="151" y="216"/>
                      </a:lnTo>
                      <a:lnTo>
                        <a:pt x="152" y="211"/>
                      </a:lnTo>
                      <a:lnTo>
                        <a:pt x="152" y="206"/>
                      </a:lnTo>
                      <a:lnTo>
                        <a:pt x="151" y="198"/>
                      </a:lnTo>
                      <a:lnTo>
                        <a:pt x="150" y="192"/>
                      </a:lnTo>
                      <a:lnTo>
                        <a:pt x="156" y="196"/>
                      </a:lnTo>
                      <a:lnTo>
                        <a:pt x="161" y="202"/>
                      </a:lnTo>
                      <a:lnTo>
                        <a:pt x="167" y="208"/>
                      </a:lnTo>
                      <a:lnTo>
                        <a:pt x="174" y="212"/>
                      </a:lnTo>
                      <a:lnTo>
                        <a:pt x="180" y="218"/>
                      </a:lnTo>
                      <a:lnTo>
                        <a:pt x="186" y="223"/>
                      </a:lnTo>
                      <a:lnTo>
                        <a:pt x="191" y="226"/>
                      </a:lnTo>
                      <a:lnTo>
                        <a:pt x="197" y="230"/>
                      </a:lnTo>
                      <a:lnTo>
                        <a:pt x="199" y="231"/>
                      </a:lnTo>
                      <a:lnTo>
                        <a:pt x="202" y="233"/>
                      </a:lnTo>
                      <a:lnTo>
                        <a:pt x="204" y="234"/>
                      </a:lnTo>
                      <a:lnTo>
                        <a:pt x="206" y="237"/>
                      </a:lnTo>
                      <a:lnTo>
                        <a:pt x="198" y="237"/>
                      </a:lnTo>
                      <a:lnTo>
                        <a:pt x="190" y="239"/>
                      </a:lnTo>
                      <a:lnTo>
                        <a:pt x="183" y="242"/>
                      </a:lnTo>
                      <a:lnTo>
                        <a:pt x="177" y="248"/>
                      </a:lnTo>
                      <a:lnTo>
                        <a:pt x="176" y="254"/>
                      </a:lnTo>
                      <a:lnTo>
                        <a:pt x="177" y="261"/>
                      </a:lnTo>
                      <a:lnTo>
                        <a:pt x="180" y="266"/>
                      </a:lnTo>
                      <a:lnTo>
                        <a:pt x="183" y="270"/>
                      </a:lnTo>
                      <a:lnTo>
                        <a:pt x="188" y="274"/>
                      </a:lnTo>
                      <a:lnTo>
                        <a:pt x="196" y="279"/>
                      </a:lnTo>
                      <a:lnTo>
                        <a:pt x="207" y="287"/>
                      </a:lnTo>
                      <a:lnTo>
                        <a:pt x="221" y="297"/>
                      </a:lnTo>
                      <a:lnTo>
                        <a:pt x="234" y="305"/>
                      </a:lnTo>
                      <a:lnTo>
                        <a:pt x="247" y="310"/>
                      </a:lnTo>
                      <a:lnTo>
                        <a:pt x="256" y="314"/>
                      </a:lnTo>
                      <a:lnTo>
                        <a:pt x="260" y="313"/>
                      </a:lnTo>
                      <a:lnTo>
                        <a:pt x="264" y="305"/>
                      </a:lnTo>
                      <a:lnTo>
                        <a:pt x="266" y="297"/>
                      </a:lnTo>
                      <a:lnTo>
                        <a:pt x="266" y="290"/>
                      </a:lnTo>
                      <a:lnTo>
                        <a:pt x="264" y="282"/>
                      </a:lnTo>
                      <a:lnTo>
                        <a:pt x="270" y="279"/>
                      </a:lnTo>
                      <a:lnTo>
                        <a:pt x="279" y="276"/>
                      </a:lnTo>
                      <a:lnTo>
                        <a:pt x="288" y="274"/>
                      </a:lnTo>
                      <a:lnTo>
                        <a:pt x="300" y="271"/>
                      </a:lnTo>
                      <a:lnTo>
                        <a:pt x="311" y="271"/>
                      </a:lnTo>
                      <a:lnTo>
                        <a:pt x="325" y="271"/>
                      </a:lnTo>
                      <a:lnTo>
                        <a:pt x="338" y="272"/>
                      </a:lnTo>
                      <a:lnTo>
                        <a:pt x="351" y="276"/>
                      </a:lnTo>
                      <a:lnTo>
                        <a:pt x="357" y="280"/>
                      </a:lnTo>
                      <a:lnTo>
                        <a:pt x="363" y="284"/>
                      </a:lnTo>
                      <a:lnTo>
                        <a:pt x="368" y="289"/>
                      </a:lnTo>
                      <a:lnTo>
                        <a:pt x="372" y="293"/>
                      </a:lnTo>
                      <a:lnTo>
                        <a:pt x="376" y="299"/>
                      </a:lnTo>
                      <a:lnTo>
                        <a:pt x="380" y="304"/>
                      </a:lnTo>
                      <a:lnTo>
                        <a:pt x="384" y="309"/>
                      </a:lnTo>
                      <a:lnTo>
                        <a:pt x="387" y="315"/>
                      </a:lnTo>
                      <a:lnTo>
                        <a:pt x="380" y="310"/>
                      </a:lnTo>
                      <a:lnTo>
                        <a:pt x="372" y="306"/>
                      </a:lnTo>
                      <a:lnTo>
                        <a:pt x="363" y="301"/>
                      </a:lnTo>
                      <a:lnTo>
                        <a:pt x="354" y="297"/>
                      </a:lnTo>
                      <a:lnTo>
                        <a:pt x="345" y="293"/>
                      </a:lnTo>
                      <a:lnTo>
                        <a:pt x="335" y="290"/>
                      </a:lnTo>
                      <a:lnTo>
                        <a:pt x="327" y="289"/>
                      </a:lnTo>
                      <a:lnTo>
                        <a:pt x="320" y="287"/>
                      </a:lnTo>
                      <a:lnTo>
                        <a:pt x="313" y="289"/>
                      </a:lnTo>
                      <a:lnTo>
                        <a:pt x="305" y="290"/>
                      </a:lnTo>
                      <a:lnTo>
                        <a:pt x="297" y="292"/>
                      </a:lnTo>
                      <a:lnTo>
                        <a:pt x="290" y="294"/>
                      </a:lnTo>
                      <a:lnTo>
                        <a:pt x="283" y="299"/>
                      </a:lnTo>
                      <a:lnTo>
                        <a:pt x="279" y="304"/>
                      </a:lnTo>
                      <a:lnTo>
                        <a:pt x="275" y="309"/>
                      </a:lnTo>
                      <a:lnTo>
                        <a:pt x="274" y="317"/>
                      </a:lnTo>
                      <a:lnTo>
                        <a:pt x="275" y="325"/>
                      </a:lnTo>
                      <a:lnTo>
                        <a:pt x="277" y="332"/>
                      </a:lnTo>
                      <a:lnTo>
                        <a:pt x="280" y="339"/>
                      </a:lnTo>
                      <a:lnTo>
                        <a:pt x="285" y="345"/>
                      </a:lnTo>
                      <a:lnTo>
                        <a:pt x="290" y="351"/>
                      </a:lnTo>
                      <a:lnTo>
                        <a:pt x="297" y="355"/>
                      </a:lnTo>
                      <a:lnTo>
                        <a:pt x="304" y="360"/>
                      </a:lnTo>
                      <a:lnTo>
                        <a:pt x="312" y="362"/>
                      </a:lnTo>
                      <a:lnTo>
                        <a:pt x="322" y="363"/>
                      </a:lnTo>
                      <a:lnTo>
                        <a:pt x="332" y="365"/>
                      </a:lnTo>
                      <a:lnTo>
                        <a:pt x="343" y="365"/>
                      </a:lnTo>
                      <a:lnTo>
                        <a:pt x="356" y="363"/>
                      </a:lnTo>
                      <a:lnTo>
                        <a:pt x="368" y="362"/>
                      </a:lnTo>
                      <a:lnTo>
                        <a:pt x="379" y="361"/>
                      </a:lnTo>
                      <a:lnTo>
                        <a:pt x="388" y="360"/>
                      </a:lnTo>
                      <a:lnTo>
                        <a:pt x="395" y="359"/>
                      </a:lnTo>
                      <a:lnTo>
                        <a:pt x="396" y="372"/>
                      </a:lnTo>
                      <a:lnTo>
                        <a:pt x="398" y="387"/>
                      </a:lnTo>
                      <a:lnTo>
                        <a:pt x="404" y="400"/>
                      </a:lnTo>
                      <a:lnTo>
                        <a:pt x="422" y="412"/>
                      </a:lnTo>
                      <a:lnTo>
                        <a:pt x="419" y="423"/>
                      </a:lnTo>
                      <a:lnTo>
                        <a:pt x="416" y="435"/>
                      </a:lnTo>
                      <a:lnTo>
                        <a:pt x="413" y="446"/>
                      </a:lnTo>
                      <a:lnTo>
                        <a:pt x="409" y="456"/>
                      </a:lnTo>
                      <a:lnTo>
                        <a:pt x="404" y="465"/>
                      </a:lnTo>
                      <a:lnTo>
                        <a:pt x="400" y="473"/>
                      </a:lnTo>
                      <a:lnTo>
                        <a:pt x="394" y="480"/>
                      </a:lnTo>
                      <a:lnTo>
                        <a:pt x="387" y="486"/>
                      </a:lnTo>
                      <a:lnTo>
                        <a:pt x="385" y="490"/>
                      </a:lnTo>
                      <a:lnTo>
                        <a:pt x="385" y="496"/>
                      </a:lnTo>
                      <a:lnTo>
                        <a:pt x="386" y="502"/>
                      </a:lnTo>
                      <a:lnTo>
                        <a:pt x="388" y="504"/>
                      </a:lnTo>
                      <a:lnTo>
                        <a:pt x="392" y="505"/>
                      </a:lnTo>
                      <a:lnTo>
                        <a:pt x="396" y="508"/>
                      </a:lnTo>
                      <a:lnTo>
                        <a:pt x="400" y="514"/>
                      </a:lnTo>
                      <a:lnTo>
                        <a:pt x="401" y="525"/>
                      </a:lnTo>
                      <a:lnTo>
                        <a:pt x="398" y="544"/>
                      </a:lnTo>
                      <a:lnTo>
                        <a:pt x="392" y="571"/>
                      </a:lnTo>
                      <a:lnTo>
                        <a:pt x="384" y="599"/>
                      </a:lnTo>
                      <a:lnTo>
                        <a:pt x="375" y="619"/>
                      </a:lnTo>
                      <a:lnTo>
                        <a:pt x="369" y="629"/>
                      </a:lnTo>
                      <a:lnTo>
                        <a:pt x="362" y="639"/>
                      </a:lnTo>
                      <a:lnTo>
                        <a:pt x="354" y="653"/>
                      </a:lnTo>
                      <a:lnTo>
                        <a:pt x="347" y="668"/>
                      </a:lnTo>
                      <a:lnTo>
                        <a:pt x="339" y="685"/>
                      </a:lnTo>
                      <a:lnTo>
                        <a:pt x="334" y="702"/>
                      </a:lnTo>
                      <a:lnTo>
                        <a:pt x="330" y="720"/>
                      </a:lnTo>
                      <a:lnTo>
                        <a:pt x="328" y="738"/>
                      </a:lnTo>
                      <a:lnTo>
                        <a:pt x="212" y="738"/>
                      </a:lnTo>
                      <a:lnTo>
                        <a:pt x="225" y="703"/>
                      </a:lnTo>
                      <a:lnTo>
                        <a:pt x="232" y="660"/>
                      </a:lnTo>
                      <a:lnTo>
                        <a:pt x="236" y="619"/>
                      </a:lnTo>
                      <a:lnTo>
                        <a:pt x="239" y="590"/>
                      </a:lnTo>
                      <a:lnTo>
                        <a:pt x="241" y="570"/>
                      </a:lnTo>
                      <a:lnTo>
                        <a:pt x="244" y="547"/>
                      </a:lnTo>
                      <a:lnTo>
                        <a:pt x="250" y="528"/>
                      </a:lnTo>
                      <a:lnTo>
                        <a:pt x="257" y="518"/>
                      </a:lnTo>
                      <a:lnTo>
                        <a:pt x="264" y="513"/>
                      </a:lnTo>
                      <a:lnTo>
                        <a:pt x="270" y="508"/>
                      </a:lnTo>
                      <a:lnTo>
                        <a:pt x="273" y="503"/>
                      </a:lnTo>
                      <a:lnTo>
                        <a:pt x="274" y="498"/>
                      </a:lnTo>
                      <a:lnTo>
                        <a:pt x="274" y="493"/>
                      </a:lnTo>
                      <a:lnTo>
                        <a:pt x="274" y="486"/>
                      </a:lnTo>
                      <a:lnTo>
                        <a:pt x="274" y="479"/>
                      </a:lnTo>
                      <a:lnTo>
                        <a:pt x="274" y="473"/>
                      </a:lnTo>
                      <a:lnTo>
                        <a:pt x="266" y="475"/>
                      </a:lnTo>
                      <a:lnTo>
                        <a:pt x="258" y="478"/>
                      </a:lnTo>
                      <a:lnTo>
                        <a:pt x="249" y="479"/>
                      </a:lnTo>
                      <a:lnTo>
                        <a:pt x="242" y="480"/>
                      </a:lnTo>
                      <a:lnTo>
                        <a:pt x="235" y="480"/>
                      </a:lnTo>
                      <a:lnTo>
                        <a:pt x="229" y="480"/>
                      </a:lnTo>
                      <a:lnTo>
                        <a:pt x="226" y="478"/>
                      </a:lnTo>
                      <a:lnTo>
                        <a:pt x="226" y="475"/>
                      </a:lnTo>
                      <a:lnTo>
                        <a:pt x="229" y="471"/>
                      </a:lnTo>
                      <a:lnTo>
                        <a:pt x="235" y="465"/>
                      </a:lnTo>
                      <a:lnTo>
                        <a:pt x="244" y="460"/>
                      </a:lnTo>
                      <a:lnTo>
                        <a:pt x="255" y="453"/>
                      </a:lnTo>
                      <a:lnTo>
                        <a:pt x="266" y="448"/>
                      </a:lnTo>
                      <a:lnTo>
                        <a:pt x="277" y="443"/>
                      </a:lnTo>
                      <a:lnTo>
                        <a:pt x="287" y="437"/>
                      </a:lnTo>
                      <a:lnTo>
                        <a:pt x="294" y="433"/>
                      </a:lnTo>
                      <a:lnTo>
                        <a:pt x="298" y="434"/>
                      </a:lnTo>
                      <a:lnTo>
                        <a:pt x="304" y="436"/>
                      </a:lnTo>
                      <a:lnTo>
                        <a:pt x="310" y="437"/>
                      </a:lnTo>
                      <a:lnTo>
                        <a:pt x="316" y="437"/>
                      </a:lnTo>
                      <a:lnTo>
                        <a:pt x="320" y="438"/>
                      </a:lnTo>
                      <a:lnTo>
                        <a:pt x="325" y="438"/>
                      </a:lnTo>
                      <a:lnTo>
                        <a:pt x="328" y="438"/>
                      </a:lnTo>
                      <a:lnTo>
                        <a:pt x="331" y="437"/>
                      </a:lnTo>
                      <a:lnTo>
                        <a:pt x="334" y="436"/>
                      </a:lnTo>
                      <a:lnTo>
                        <a:pt x="336" y="433"/>
                      </a:lnTo>
                      <a:lnTo>
                        <a:pt x="338" y="429"/>
                      </a:lnTo>
                      <a:lnTo>
                        <a:pt x="339" y="426"/>
                      </a:lnTo>
                      <a:lnTo>
                        <a:pt x="339" y="420"/>
                      </a:lnTo>
                      <a:lnTo>
                        <a:pt x="336" y="411"/>
                      </a:lnTo>
                      <a:lnTo>
                        <a:pt x="333" y="403"/>
                      </a:lnTo>
                      <a:lnTo>
                        <a:pt x="326" y="397"/>
                      </a:lnTo>
                      <a:lnTo>
                        <a:pt x="316" y="395"/>
                      </a:lnTo>
                      <a:lnTo>
                        <a:pt x="304" y="392"/>
                      </a:lnTo>
                      <a:lnTo>
                        <a:pt x="290" y="390"/>
                      </a:lnTo>
                      <a:lnTo>
                        <a:pt x="275" y="389"/>
                      </a:lnTo>
                      <a:lnTo>
                        <a:pt x="259" y="388"/>
                      </a:lnTo>
                      <a:lnTo>
                        <a:pt x="243" y="387"/>
                      </a:lnTo>
                      <a:lnTo>
                        <a:pt x="227" y="387"/>
                      </a:lnTo>
                      <a:lnTo>
                        <a:pt x="210" y="387"/>
                      </a:lnTo>
                      <a:lnTo>
                        <a:pt x="194" y="387"/>
                      </a:lnTo>
                      <a:lnTo>
                        <a:pt x="179" y="387"/>
                      </a:lnTo>
                      <a:lnTo>
                        <a:pt x="164" y="388"/>
                      </a:lnTo>
                      <a:lnTo>
                        <a:pt x="150" y="388"/>
                      </a:lnTo>
                      <a:lnTo>
                        <a:pt x="138" y="389"/>
                      </a:lnTo>
                      <a:lnTo>
                        <a:pt x="129" y="389"/>
                      </a:lnTo>
                      <a:lnTo>
                        <a:pt x="121" y="390"/>
                      </a:lnTo>
                      <a:lnTo>
                        <a:pt x="116" y="390"/>
                      </a:lnTo>
                      <a:lnTo>
                        <a:pt x="111" y="390"/>
                      </a:lnTo>
                      <a:lnTo>
                        <a:pt x="105" y="390"/>
                      </a:lnTo>
                      <a:lnTo>
                        <a:pt x="99" y="389"/>
                      </a:lnTo>
                      <a:lnTo>
                        <a:pt x="95" y="388"/>
                      </a:lnTo>
                      <a:lnTo>
                        <a:pt x="90" y="385"/>
                      </a:lnTo>
                      <a:lnTo>
                        <a:pt x="89" y="382"/>
                      </a:lnTo>
                      <a:lnTo>
                        <a:pt x="89" y="377"/>
                      </a:lnTo>
                      <a:lnTo>
                        <a:pt x="92" y="373"/>
                      </a:lnTo>
                      <a:lnTo>
                        <a:pt x="98" y="367"/>
                      </a:lnTo>
                      <a:lnTo>
                        <a:pt x="104" y="362"/>
                      </a:lnTo>
                      <a:lnTo>
                        <a:pt x="110" y="357"/>
                      </a:lnTo>
                      <a:lnTo>
                        <a:pt x="115" y="352"/>
                      </a:lnTo>
                      <a:lnTo>
                        <a:pt x="121" y="347"/>
                      </a:lnTo>
                      <a:lnTo>
                        <a:pt x="127" y="343"/>
                      </a:lnTo>
                      <a:lnTo>
                        <a:pt x="131" y="338"/>
                      </a:lnTo>
                      <a:lnTo>
                        <a:pt x="136" y="335"/>
                      </a:lnTo>
                      <a:lnTo>
                        <a:pt x="145" y="325"/>
                      </a:lnTo>
                      <a:lnTo>
                        <a:pt x="153" y="313"/>
                      </a:lnTo>
                      <a:lnTo>
                        <a:pt x="154" y="295"/>
                      </a:lnTo>
                      <a:lnTo>
                        <a:pt x="145" y="277"/>
                      </a:lnTo>
                      <a:lnTo>
                        <a:pt x="135" y="266"/>
                      </a:lnTo>
                      <a:lnTo>
                        <a:pt x="122" y="249"/>
                      </a:lnTo>
                      <a:lnTo>
                        <a:pt x="106" y="231"/>
                      </a:lnTo>
                      <a:lnTo>
                        <a:pt x="91" y="211"/>
                      </a:lnTo>
                      <a:lnTo>
                        <a:pt x="78" y="191"/>
                      </a:lnTo>
                      <a:lnTo>
                        <a:pt x="69" y="171"/>
                      </a:lnTo>
                      <a:lnTo>
                        <a:pt x="67" y="153"/>
                      </a:lnTo>
                      <a:lnTo>
                        <a:pt x="73" y="138"/>
                      </a:lnTo>
                      <a:lnTo>
                        <a:pt x="71" y="134"/>
                      </a:lnTo>
                      <a:lnTo>
                        <a:pt x="69" y="130"/>
                      </a:lnTo>
                      <a:lnTo>
                        <a:pt x="63" y="127"/>
                      </a:lnTo>
                      <a:lnTo>
                        <a:pt x="53" y="127"/>
                      </a:lnTo>
                      <a:lnTo>
                        <a:pt x="53" y="116"/>
                      </a:lnTo>
                      <a:lnTo>
                        <a:pt x="53" y="104"/>
                      </a:lnTo>
                      <a:lnTo>
                        <a:pt x="53" y="96"/>
                      </a:lnTo>
                      <a:lnTo>
                        <a:pt x="53" y="91"/>
                      </a:lnTo>
                      <a:lnTo>
                        <a:pt x="52" y="90"/>
                      </a:lnTo>
                      <a:lnTo>
                        <a:pt x="51" y="88"/>
                      </a:lnTo>
                      <a:lnTo>
                        <a:pt x="48" y="87"/>
                      </a:lnTo>
                      <a:lnTo>
                        <a:pt x="47" y="86"/>
                      </a:lnTo>
                      <a:lnTo>
                        <a:pt x="44" y="88"/>
                      </a:lnTo>
                      <a:lnTo>
                        <a:pt x="39" y="93"/>
                      </a:lnTo>
                      <a:lnTo>
                        <a:pt x="32" y="96"/>
                      </a:lnTo>
                      <a:lnTo>
                        <a:pt x="25" y="98"/>
                      </a:lnTo>
                      <a:lnTo>
                        <a:pt x="18" y="98"/>
                      </a:lnTo>
                      <a:lnTo>
                        <a:pt x="14" y="96"/>
                      </a:lnTo>
                      <a:lnTo>
                        <a:pt x="12" y="90"/>
                      </a:lnTo>
                      <a:lnTo>
                        <a:pt x="14" y="80"/>
                      </a:lnTo>
                      <a:lnTo>
                        <a:pt x="23" y="70"/>
                      </a:lnTo>
                      <a:lnTo>
                        <a:pt x="30" y="62"/>
                      </a:lnTo>
                      <a:lnTo>
                        <a:pt x="35" y="56"/>
                      </a:lnTo>
                      <a:lnTo>
                        <a:pt x="38" y="52"/>
                      </a:lnTo>
                      <a:lnTo>
                        <a:pt x="36" y="49"/>
                      </a:lnTo>
                      <a:lnTo>
                        <a:pt x="33" y="44"/>
                      </a:lnTo>
                      <a:lnTo>
                        <a:pt x="31" y="41"/>
                      </a:lnTo>
                      <a:lnTo>
                        <a:pt x="30" y="37"/>
                      </a:lnTo>
                      <a:lnTo>
                        <a:pt x="29" y="40"/>
                      </a:lnTo>
                      <a:lnTo>
                        <a:pt x="28" y="41"/>
                      </a:lnTo>
                      <a:lnTo>
                        <a:pt x="27" y="43"/>
                      </a:lnTo>
                      <a:lnTo>
                        <a:pt x="27" y="45"/>
                      </a:lnTo>
                      <a:lnTo>
                        <a:pt x="25" y="45"/>
                      </a:lnTo>
                      <a:lnTo>
                        <a:pt x="23" y="45"/>
                      </a:lnTo>
                      <a:lnTo>
                        <a:pt x="22" y="45"/>
                      </a:lnTo>
                      <a:lnTo>
                        <a:pt x="20" y="44"/>
                      </a:lnTo>
                      <a:lnTo>
                        <a:pt x="16" y="38"/>
                      </a:lnTo>
                      <a:lnTo>
                        <a:pt x="12" y="28"/>
                      </a:lnTo>
                      <a:lnTo>
                        <a:pt x="6" y="15"/>
                      </a:lnTo>
                      <a:lnTo>
                        <a:pt x="0" y="3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13" y="0"/>
                      </a:lnTo>
                      <a:lnTo>
                        <a:pt x="17" y="0"/>
                      </a:lnTo>
                      <a:lnTo>
                        <a:pt x="21" y="0"/>
                      </a:lnTo>
                      <a:lnTo>
                        <a:pt x="25" y="2"/>
                      </a:lnTo>
                      <a:lnTo>
                        <a:pt x="30" y="3"/>
                      </a:lnTo>
                      <a:lnTo>
                        <a:pt x="35" y="5"/>
                      </a:lnTo>
                      <a:lnTo>
                        <a:pt x="33" y="6"/>
                      </a:lnTo>
                      <a:lnTo>
                        <a:pt x="32" y="9"/>
                      </a:lnTo>
                      <a:lnTo>
                        <a:pt x="30" y="11"/>
                      </a:lnTo>
                      <a:lnTo>
                        <a:pt x="30" y="12"/>
                      </a:lnTo>
                      <a:lnTo>
                        <a:pt x="35" y="14"/>
                      </a:lnTo>
                      <a:lnTo>
                        <a:pt x="37" y="10"/>
                      </a:lnTo>
                      <a:lnTo>
                        <a:pt x="39" y="7"/>
                      </a:lnTo>
                      <a:lnTo>
                        <a:pt x="42" y="6"/>
                      </a:lnTo>
                      <a:lnTo>
                        <a:pt x="43" y="6"/>
                      </a:lnTo>
                      <a:lnTo>
                        <a:pt x="44" y="6"/>
                      </a:lnTo>
                      <a:lnTo>
                        <a:pt x="47" y="5"/>
                      </a:lnTo>
                      <a:lnTo>
                        <a:pt x="50" y="5"/>
                      </a:lnTo>
                      <a:lnTo>
                        <a:pt x="53" y="5"/>
                      </a:lnTo>
                      <a:lnTo>
                        <a:pt x="61" y="14"/>
                      </a:lnTo>
                      <a:lnTo>
                        <a:pt x="69" y="26"/>
                      </a:lnTo>
                      <a:lnTo>
                        <a:pt x="77" y="41"/>
                      </a:lnTo>
                      <a:lnTo>
                        <a:pt x="85" y="57"/>
                      </a:lnTo>
                      <a:lnTo>
                        <a:pt x="88" y="71"/>
                      </a:lnTo>
                      <a:lnTo>
                        <a:pt x="89" y="88"/>
                      </a:lnTo>
                      <a:lnTo>
                        <a:pt x="88" y="103"/>
                      </a:lnTo>
                      <a:lnTo>
                        <a:pt x="84" y="113"/>
                      </a:lnTo>
                      <a:lnTo>
                        <a:pt x="89" y="115"/>
                      </a:lnTo>
                      <a:lnTo>
                        <a:pt x="95" y="116"/>
                      </a:lnTo>
                      <a:lnTo>
                        <a:pt x="99" y="117"/>
                      </a:lnTo>
                      <a:lnTo>
                        <a:pt x="105" y="118"/>
                      </a:lnTo>
                      <a:lnTo>
                        <a:pt x="108" y="128"/>
                      </a:lnTo>
                      <a:lnTo>
                        <a:pt x="111" y="140"/>
                      </a:lnTo>
                      <a:lnTo>
                        <a:pt x="110" y="151"/>
                      </a:lnTo>
                      <a:lnTo>
                        <a:pt x="105" y="155"/>
                      </a:lnTo>
                      <a:lnTo>
                        <a:pt x="106" y="163"/>
                      </a:lnTo>
                      <a:lnTo>
                        <a:pt x="108" y="172"/>
                      </a:lnTo>
                      <a:lnTo>
                        <a:pt x="112" y="179"/>
                      </a:lnTo>
                      <a:lnTo>
                        <a:pt x="118" y="183"/>
                      </a:lnTo>
                      <a:close/>
                    </a:path>
                  </a:pathLst>
                </a:custGeom>
                <a:solidFill>
                  <a:srgbClr val="A54C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27" name="Freeform 103"/>
                <p:cNvSpPr>
                  <a:spLocks/>
                </p:cNvSpPr>
                <p:nvPr/>
              </p:nvSpPr>
              <p:spPr bwMode="auto">
                <a:xfrm>
                  <a:off x="1372" y="3465"/>
                  <a:ext cx="25" cy="11"/>
                </a:xfrm>
                <a:custGeom>
                  <a:avLst/>
                  <a:gdLst>
                    <a:gd name="T0" fmla="*/ 50 w 50"/>
                    <a:gd name="T1" fmla="*/ 0 h 22"/>
                    <a:gd name="T2" fmla="*/ 47 w 50"/>
                    <a:gd name="T3" fmla="*/ 3 h 22"/>
                    <a:gd name="T4" fmla="*/ 43 w 50"/>
                    <a:gd name="T5" fmla="*/ 6 h 22"/>
                    <a:gd name="T6" fmla="*/ 37 w 50"/>
                    <a:gd name="T7" fmla="*/ 8 h 22"/>
                    <a:gd name="T8" fmla="*/ 30 w 50"/>
                    <a:gd name="T9" fmla="*/ 10 h 22"/>
                    <a:gd name="T10" fmla="*/ 23 w 50"/>
                    <a:gd name="T11" fmla="*/ 11 h 22"/>
                    <a:gd name="T12" fmla="*/ 16 w 50"/>
                    <a:gd name="T13" fmla="*/ 12 h 22"/>
                    <a:gd name="T14" fmla="*/ 9 w 50"/>
                    <a:gd name="T15" fmla="*/ 11 h 22"/>
                    <a:gd name="T16" fmla="*/ 3 w 50"/>
                    <a:gd name="T17" fmla="*/ 9 h 22"/>
                    <a:gd name="T18" fmla="*/ 3 w 50"/>
                    <a:gd name="T19" fmla="*/ 11 h 22"/>
                    <a:gd name="T20" fmla="*/ 2 w 50"/>
                    <a:gd name="T21" fmla="*/ 15 h 22"/>
                    <a:gd name="T22" fmla="*/ 1 w 50"/>
                    <a:gd name="T23" fmla="*/ 18 h 22"/>
                    <a:gd name="T24" fmla="*/ 0 w 50"/>
                    <a:gd name="T25" fmla="*/ 22 h 22"/>
                    <a:gd name="T26" fmla="*/ 9 w 50"/>
                    <a:gd name="T27" fmla="*/ 22 h 22"/>
                    <a:gd name="T28" fmla="*/ 16 w 50"/>
                    <a:gd name="T29" fmla="*/ 22 h 22"/>
                    <a:gd name="T30" fmla="*/ 23 w 50"/>
                    <a:gd name="T31" fmla="*/ 22 h 22"/>
                    <a:gd name="T32" fmla="*/ 28 w 50"/>
                    <a:gd name="T33" fmla="*/ 22 h 22"/>
                    <a:gd name="T34" fmla="*/ 31 w 50"/>
                    <a:gd name="T35" fmla="*/ 21 h 22"/>
                    <a:gd name="T36" fmla="*/ 35 w 50"/>
                    <a:gd name="T37" fmla="*/ 19 h 22"/>
                    <a:gd name="T38" fmla="*/ 37 w 50"/>
                    <a:gd name="T39" fmla="*/ 19 h 22"/>
                    <a:gd name="T40" fmla="*/ 38 w 50"/>
                    <a:gd name="T41" fmla="*/ 18 h 22"/>
                    <a:gd name="T42" fmla="*/ 41 w 50"/>
                    <a:gd name="T43" fmla="*/ 15 h 22"/>
                    <a:gd name="T44" fmla="*/ 44 w 50"/>
                    <a:gd name="T45" fmla="*/ 10 h 22"/>
                    <a:gd name="T46" fmla="*/ 47 w 50"/>
                    <a:gd name="T47" fmla="*/ 6 h 22"/>
                    <a:gd name="T48" fmla="*/ 50 w 50"/>
                    <a:gd name="T49" fmla="*/ 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0" h="22">
                      <a:moveTo>
                        <a:pt x="50" y="0"/>
                      </a:moveTo>
                      <a:lnTo>
                        <a:pt x="47" y="3"/>
                      </a:lnTo>
                      <a:lnTo>
                        <a:pt x="43" y="6"/>
                      </a:lnTo>
                      <a:lnTo>
                        <a:pt x="37" y="8"/>
                      </a:lnTo>
                      <a:lnTo>
                        <a:pt x="30" y="10"/>
                      </a:lnTo>
                      <a:lnTo>
                        <a:pt x="23" y="11"/>
                      </a:lnTo>
                      <a:lnTo>
                        <a:pt x="16" y="12"/>
                      </a:lnTo>
                      <a:lnTo>
                        <a:pt x="9" y="11"/>
                      </a:lnTo>
                      <a:lnTo>
                        <a:pt x="3" y="9"/>
                      </a:lnTo>
                      <a:lnTo>
                        <a:pt x="3" y="11"/>
                      </a:lnTo>
                      <a:lnTo>
                        <a:pt x="2" y="15"/>
                      </a:lnTo>
                      <a:lnTo>
                        <a:pt x="1" y="18"/>
                      </a:lnTo>
                      <a:lnTo>
                        <a:pt x="0" y="22"/>
                      </a:lnTo>
                      <a:lnTo>
                        <a:pt x="9" y="22"/>
                      </a:lnTo>
                      <a:lnTo>
                        <a:pt x="16" y="22"/>
                      </a:lnTo>
                      <a:lnTo>
                        <a:pt x="23" y="22"/>
                      </a:lnTo>
                      <a:lnTo>
                        <a:pt x="28" y="22"/>
                      </a:lnTo>
                      <a:lnTo>
                        <a:pt x="31" y="21"/>
                      </a:lnTo>
                      <a:lnTo>
                        <a:pt x="35" y="19"/>
                      </a:lnTo>
                      <a:lnTo>
                        <a:pt x="37" y="19"/>
                      </a:lnTo>
                      <a:lnTo>
                        <a:pt x="38" y="18"/>
                      </a:lnTo>
                      <a:lnTo>
                        <a:pt x="41" y="15"/>
                      </a:lnTo>
                      <a:lnTo>
                        <a:pt x="44" y="10"/>
                      </a:lnTo>
                      <a:lnTo>
                        <a:pt x="47" y="6"/>
                      </a:lnTo>
                      <a:lnTo>
                        <a:pt x="5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28" name="Freeform 104"/>
                <p:cNvSpPr>
                  <a:spLocks/>
                </p:cNvSpPr>
                <p:nvPr/>
              </p:nvSpPr>
              <p:spPr bwMode="auto">
                <a:xfrm>
                  <a:off x="1324" y="3484"/>
                  <a:ext cx="19" cy="6"/>
                </a:xfrm>
                <a:custGeom>
                  <a:avLst/>
                  <a:gdLst>
                    <a:gd name="T0" fmla="*/ 39 w 39"/>
                    <a:gd name="T1" fmla="*/ 1 h 11"/>
                    <a:gd name="T2" fmla="*/ 37 w 39"/>
                    <a:gd name="T3" fmla="*/ 2 h 11"/>
                    <a:gd name="T4" fmla="*/ 32 w 39"/>
                    <a:gd name="T5" fmla="*/ 3 h 11"/>
                    <a:gd name="T6" fmla="*/ 28 w 39"/>
                    <a:gd name="T7" fmla="*/ 3 h 11"/>
                    <a:gd name="T8" fmla="*/ 22 w 39"/>
                    <a:gd name="T9" fmla="*/ 3 h 11"/>
                    <a:gd name="T10" fmla="*/ 17 w 39"/>
                    <a:gd name="T11" fmla="*/ 2 h 11"/>
                    <a:gd name="T12" fmla="*/ 13 w 39"/>
                    <a:gd name="T13" fmla="*/ 2 h 11"/>
                    <a:gd name="T14" fmla="*/ 8 w 39"/>
                    <a:gd name="T15" fmla="*/ 1 h 11"/>
                    <a:gd name="T16" fmla="*/ 5 w 39"/>
                    <a:gd name="T17" fmla="*/ 0 h 11"/>
                    <a:gd name="T18" fmla="*/ 3 w 39"/>
                    <a:gd name="T19" fmla="*/ 3 h 11"/>
                    <a:gd name="T20" fmla="*/ 2 w 39"/>
                    <a:gd name="T21" fmla="*/ 6 h 11"/>
                    <a:gd name="T22" fmla="*/ 1 w 39"/>
                    <a:gd name="T23" fmla="*/ 8 h 11"/>
                    <a:gd name="T24" fmla="*/ 0 w 39"/>
                    <a:gd name="T25" fmla="*/ 10 h 11"/>
                    <a:gd name="T26" fmla="*/ 5 w 39"/>
                    <a:gd name="T27" fmla="*/ 10 h 11"/>
                    <a:gd name="T28" fmla="*/ 10 w 39"/>
                    <a:gd name="T29" fmla="*/ 11 h 11"/>
                    <a:gd name="T30" fmla="*/ 16 w 39"/>
                    <a:gd name="T31" fmla="*/ 11 h 11"/>
                    <a:gd name="T32" fmla="*/ 22 w 39"/>
                    <a:gd name="T33" fmla="*/ 10 h 11"/>
                    <a:gd name="T34" fmla="*/ 27 w 39"/>
                    <a:gd name="T35" fmla="*/ 9 h 11"/>
                    <a:gd name="T36" fmla="*/ 31 w 39"/>
                    <a:gd name="T37" fmla="*/ 8 h 11"/>
                    <a:gd name="T38" fmla="*/ 36 w 39"/>
                    <a:gd name="T39" fmla="*/ 4 h 11"/>
                    <a:gd name="T40" fmla="*/ 39 w 39"/>
                    <a:gd name="T41" fmla="*/ 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39" h="11">
                      <a:moveTo>
                        <a:pt x="39" y="1"/>
                      </a:moveTo>
                      <a:lnTo>
                        <a:pt x="37" y="2"/>
                      </a:lnTo>
                      <a:lnTo>
                        <a:pt x="32" y="3"/>
                      </a:lnTo>
                      <a:lnTo>
                        <a:pt x="28" y="3"/>
                      </a:lnTo>
                      <a:lnTo>
                        <a:pt x="22" y="3"/>
                      </a:lnTo>
                      <a:lnTo>
                        <a:pt x="17" y="2"/>
                      </a:lnTo>
                      <a:lnTo>
                        <a:pt x="13" y="2"/>
                      </a:lnTo>
                      <a:lnTo>
                        <a:pt x="8" y="1"/>
                      </a:lnTo>
                      <a:lnTo>
                        <a:pt x="5" y="0"/>
                      </a:lnTo>
                      <a:lnTo>
                        <a:pt x="3" y="3"/>
                      </a:lnTo>
                      <a:lnTo>
                        <a:pt x="2" y="6"/>
                      </a:lnTo>
                      <a:lnTo>
                        <a:pt x="1" y="8"/>
                      </a:lnTo>
                      <a:lnTo>
                        <a:pt x="0" y="10"/>
                      </a:lnTo>
                      <a:lnTo>
                        <a:pt x="5" y="10"/>
                      </a:lnTo>
                      <a:lnTo>
                        <a:pt x="10" y="11"/>
                      </a:lnTo>
                      <a:lnTo>
                        <a:pt x="16" y="11"/>
                      </a:lnTo>
                      <a:lnTo>
                        <a:pt x="22" y="10"/>
                      </a:lnTo>
                      <a:lnTo>
                        <a:pt x="27" y="9"/>
                      </a:lnTo>
                      <a:lnTo>
                        <a:pt x="31" y="8"/>
                      </a:lnTo>
                      <a:lnTo>
                        <a:pt x="36" y="4"/>
                      </a:lnTo>
                      <a:lnTo>
                        <a:pt x="39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29" name="Freeform 105"/>
                <p:cNvSpPr>
                  <a:spLocks/>
                </p:cNvSpPr>
                <p:nvPr/>
              </p:nvSpPr>
              <p:spPr bwMode="auto">
                <a:xfrm>
                  <a:off x="1465" y="3694"/>
                  <a:ext cx="105" cy="38"/>
                </a:xfrm>
                <a:custGeom>
                  <a:avLst/>
                  <a:gdLst>
                    <a:gd name="T0" fmla="*/ 132 w 210"/>
                    <a:gd name="T1" fmla="*/ 78 h 78"/>
                    <a:gd name="T2" fmla="*/ 133 w 210"/>
                    <a:gd name="T3" fmla="*/ 75 h 78"/>
                    <a:gd name="T4" fmla="*/ 133 w 210"/>
                    <a:gd name="T5" fmla="*/ 73 h 78"/>
                    <a:gd name="T6" fmla="*/ 133 w 210"/>
                    <a:gd name="T7" fmla="*/ 71 h 78"/>
                    <a:gd name="T8" fmla="*/ 133 w 210"/>
                    <a:gd name="T9" fmla="*/ 68 h 78"/>
                    <a:gd name="T10" fmla="*/ 120 w 210"/>
                    <a:gd name="T11" fmla="*/ 59 h 78"/>
                    <a:gd name="T12" fmla="*/ 104 w 210"/>
                    <a:gd name="T13" fmla="*/ 50 h 78"/>
                    <a:gd name="T14" fmla="*/ 85 w 210"/>
                    <a:gd name="T15" fmla="*/ 41 h 78"/>
                    <a:gd name="T16" fmla="*/ 64 w 210"/>
                    <a:gd name="T17" fmla="*/ 31 h 78"/>
                    <a:gd name="T18" fmla="*/ 43 w 210"/>
                    <a:gd name="T19" fmla="*/ 23 h 78"/>
                    <a:gd name="T20" fmla="*/ 25 w 210"/>
                    <a:gd name="T21" fmla="*/ 15 h 78"/>
                    <a:gd name="T22" fmla="*/ 10 w 210"/>
                    <a:gd name="T23" fmla="*/ 7 h 78"/>
                    <a:gd name="T24" fmla="*/ 0 w 210"/>
                    <a:gd name="T25" fmla="*/ 0 h 78"/>
                    <a:gd name="T26" fmla="*/ 5 w 210"/>
                    <a:gd name="T27" fmla="*/ 0 h 78"/>
                    <a:gd name="T28" fmla="*/ 11 w 210"/>
                    <a:gd name="T29" fmla="*/ 0 h 78"/>
                    <a:gd name="T30" fmla="*/ 15 w 210"/>
                    <a:gd name="T31" fmla="*/ 0 h 78"/>
                    <a:gd name="T32" fmla="*/ 21 w 210"/>
                    <a:gd name="T33" fmla="*/ 0 h 78"/>
                    <a:gd name="T34" fmla="*/ 26 w 210"/>
                    <a:gd name="T35" fmla="*/ 1 h 78"/>
                    <a:gd name="T36" fmla="*/ 30 w 210"/>
                    <a:gd name="T37" fmla="*/ 3 h 78"/>
                    <a:gd name="T38" fmla="*/ 36 w 210"/>
                    <a:gd name="T39" fmla="*/ 4 h 78"/>
                    <a:gd name="T40" fmla="*/ 41 w 210"/>
                    <a:gd name="T41" fmla="*/ 6 h 78"/>
                    <a:gd name="T42" fmla="*/ 47 w 210"/>
                    <a:gd name="T43" fmla="*/ 10 h 78"/>
                    <a:gd name="T44" fmla="*/ 55 w 210"/>
                    <a:gd name="T45" fmla="*/ 13 h 78"/>
                    <a:gd name="T46" fmla="*/ 64 w 210"/>
                    <a:gd name="T47" fmla="*/ 19 h 78"/>
                    <a:gd name="T48" fmla="*/ 74 w 210"/>
                    <a:gd name="T49" fmla="*/ 25 h 78"/>
                    <a:gd name="T50" fmla="*/ 83 w 210"/>
                    <a:gd name="T51" fmla="*/ 30 h 78"/>
                    <a:gd name="T52" fmla="*/ 94 w 210"/>
                    <a:gd name="T53" fmla="*/ 36 h 78"/>
                    <a:gd name="T54" fmla="*/ 102 w 210"/>
                    <a:gd name="T55" fmla="*/ 41 h 78"/>
                    <a:gd name="T56" fmla="*/ 109 w 210"/>
                    <a:gd name="T57" fmla="*/ 44 h 78"/>
                    <a:gd name="T58" fmla="*/ 113 w 210"/>
                    <a:gd name="T59" fmla="*/ 45 h 78"/>
                    <a:gd name="T60" fmla="*/ 120 w 210"/>
                    <a:gd name="T61" fmla="*/ 48 h 78"/>
                    <a:gd name="T62" fmla="*/ 130 w 210"/>
                    <a:gd name="T63" fmla="*/ 50 h 78"/>
                    <a:gd name="T64" fmla="*/ 140 w 210"/>
                    <a:gd name="T65" fmla="*/ 51 h 78"/>
                    <a:gd name="T66" fmla="*/ 150 w 210"/>
                    <a:gd name="T67" fmla="*/ 53 h 78"/>
                    <a:gd name="T68" fmla="*/ 159 w 210"/>
                    <a:gd name="T69" fmla="*/ 54 h 78"/>
                    <a:gd name="T70" fmla="*/ 168 w 210"/>
                    <a:gd name="T71" fmla="*/ 56 h 78"/>
                    <a:gd name="T72" fmla="*/ 172 w 210"/>
                    <a:gd name="T73" fmla="*/ 56 h 78"/>
                    <a:gd name="T74" fmla="*/ 177 w 210"/>
                    <a:gd name="T75" fmla="*/ 54 h 78"/>
                    <a:gd name="T76" fmla="*/ 181 w 210"/>
                    <a:gd name="T77" fmla="*/ 53 h 78"/>
                    <a:gd name="T78" fmla="*/ 186 w 210"/>
                    <a:gd name="T79" fmla="*/ 52 h 78"/>
                    <a:gd name="T80" fmla="*/ 191 w 210"/>
                    <a:gd name="T81" fmla="*/ 52 h 78"/>
                    <a:gd name="T82" fmla="*/ 196 w 210"/>
                    <a:gd name="T83" fmla="*/ 51 h 78"/>
                    <a:gd name="T84" fmla="*/ 201 w 210"/>
                    <a:gd name="T85" fmla="*/ 51 h 78"/>
                    <a:gd name="T86" fmla="*/ 206 w 210"/>
                    <a:gd name="T87" fmla="*/ 52 h 78"/>
                    <a:gd name="T88" fmla="*/ 210 w 210"/>
                    <a:gd name="T89" fmla="*/ 53 h 78"/>
                    <a:gd name="T90" fmla="*/ 201 w 210"/>
                    <a:gd name="T91" fmla="*/ 53 h 78"/>
                    <a:gd name="T92" fmla="*/ 193 w 210"/>
                    <a:gd name="T93" fmla="*/ 54 h 78"/>
                    <a:gd name="T94" fmla="*/ 185 w 210"/>
                    <a:gd name="T95" fmla="*/ 56 h 78"/>
                    <a:gd name="T96" fmla="*/ 178 w 210"/>
                    <a:gd name="T97" fmla="*/ 58 h 78"/>
                    <a:gd name="T98" fmla="*/ 170 w 210"/>
                    <a:gd name="T99" fmla="*/ 61 h 78"/>
                    <a:gd name="T100" fmla="*/ 163 w 210"/>
                    <a:gd name="T101" fmla="*/ 66 h 78"/>
                    <a:gd name="T102" fmla="*/ 156 w 210"/>
                    <a:gd name="T103" fmla="*/ 71 h 78"/>
                    <a:gd name="T104" fmla="*/ 149 w 210"/>
                    <a:gd name="T105" fmla="*/ 78 h 78"/>
                    <a:gd name="T106" fmla="*/ 144 w 210"/>
                    <a:gd name="T107" fmla="*/ 78 h 78"/>
                    <a:gd name="T108" fmla="*/ 140 w 210"/>
                    <a:gd name="T109" fmla="*/ 78 h 78"/>
                    <a:gd name="T110" fmla="*/ 135 w 210"/>
                    <a:gd name="T111" fmla="*/ 78 h 78"/>
                    <a:gd name="T112" fmla="*/ 132 w 210"/>
                    <a:gd name="T113" fmla="*/ 78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10" h="78">
                      <a:moveTo>
                        <a:pt x="132" y="78"/>
                      </a:moveTo>
                      <a:lnTo>
                        <a:pt x="133" y="75"/>
                      </a:lnTo>
                      <a:lnTo>
                        <a:pt x="133" y="73"/>
                      </a:lnTo>
                      <a:lnTo>
                        <a:pt x="133" y="71"/>
                      </a:lnTo>
                      <a:lnTo>
                        <a:pt x="133" y="68"/>
                      </a:lnTo>
                      <a:lnTo>
                        <a:pt x="120" y="59"/>
                      </a:lnTo>
                      <a:lnTo>
                        <a:pt x="104" y="50"/>
                      </a:lnTo>
                      <a:lnTo>
                        <a:pt x="85" y="41"/>
                      </a:lnTo>
                      <a:lnTo>
                        <a:pt x="64" y="31"/>
                      </a:lnTo>
                      <a:lnTo>
                        <a:pt x="43" y="23"/>
                      </a:lnTo>
                      <a:lnTo>
                        <a:pt x="25" y="15"/>
                      </a:lnTo>
                      <a:lnTo>
                        <a:pt x="10" y="7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21" y="0"/>
                      </a:lnTo>
                      <a:lnTo>
                        <a:pt x="26" y="1"/>
                      </a:lnTo>
                      <a:lnTo>
                        <a:pt x="30" y="3"/>
                      </a:lnTo>
                      <a:lnTo>
                        <a:pt x="36" y="4"/>
                      </a:lnTo>
                      <a:lnTo>
                        <a:pt x="41" y="6"/>
                      </a:lnTo>
                      <a:lnTo>
                        <a:pt x="47" y="10"/>
                      </a:lnTo>
                      <a:lnTo>
                        <a:pt x="55" y="13"/>
                      </a:lnTo>
                      <a:lnTo>
                        <a:pt x="64" y="19"/>
                      </a:lnTo>
                      <a:lnTo>
                        <a:pt x="74" y="25"/>
                      </a:lnTo>
                      <a:lnTo>
                        <a:pt x="83" y="30"/>
                      </a:lnTo>
                      <a:lnTo>
                        <a:pt x="94" y="36"/>
                      </a:lnTo>
                      <a:lnTo>
                        <a:pt x="102" y="41"/>
                      </a:lnTo>
                      <a:lnTo>
                        <a:pt x="109" y="44"/>
                      </a:lnTo>
                      <a:lnTo>
                        <a:pt x="113" y="45"/>
                      </a:lnTo>
                      <a:lnTo>
                        <a:pt x="120" y="48"/>
                      </a:lnTo>
                      <a:lnTo>
                        <a:pt x="130" y="50"/>
                      </a:lnTo>
                      <a:lnTo>
                        <a:pt x="140" y="51"/>
                      </a:lnTo>
                      <a:lnTo>
                        <a:pt x="150" y="53"/>
                      </a:lnTo>
                      <a:lnTo>
                        <a:pt x="159" y="54"/>
                      </a:lnTo>
                      <a:lnTo>
                        <a:pt x="168" y="56"/>
                      </a:lnTo>
                      <a:lnTo>
                        <a:pt x="172" y="56"/>
                      </a:lnTo>
                      <a:lnTo>
                        <a:pt x="177" y="54"/>
                      </a:lnTo>
                      <a:lnTo>
                        <a:pt x="181" y="53"/>
                      </a:lnTo>
                      <a:lnTo>
                        <a:pt x="186" y="52"/>
                      </a:lnTo>
                      <a:lnTo>
                        <a:pt x="191" y="52"/>
                      </a:lnTo>
                      <a:lnTo>
                        <a:pt x="196" y="51"/>
                      </a:lnTo>
                      <a:lnTo>
                        <a:pt x="201" y="51"/>
                      </a:lnTo>
                      <a:lnTo>
                        <a:pt x="206" y="52"/>
                      </a:lnTo>
                      <a:lnTo>
                        <a:pt x="210" y="53"/>
                      </a:lnTo>
                      <a:lnTo>
                        <a:pt x="201" y="53"/>
                      </a:lnTo>
                      <a:lnTo>
                        <a:pt x="193" y="54"/>
                      </a:lnTo>
                      <a:lnTo>
                        <a:pt x="185" y="56"/>
                      </a:lnTo>
                      <a:lnTo>
                        <a:pt x="178" y="58"/>
                      </a:lnTo>
                      <a:lnTo>
                        <a:pt x="170" y="61"/>
                      </a:lnTo>
                      <a:lnTo>
                        <a:pt x="163" y="66"/>
                      </a:lnTo>
                      <a:lnTo>
                        <a:pt x="156" y="71"/>
                      </a:lnTo>
                      <a:lnTo>
                        <a:pt x="149" y="78"/>
                      </a:lnTo>
                      <a:lnTo>
                        <a:pt x="144" y="78"/>
                      </a:lnTo>
                      <a:lnTo>
                        <a:pt x="140" y="78"/>
                      </a:lnTo>
                      <a:lnTo>
                        <a:pt x="135" y="78"/>
                      </a:lnTo>
                      <a:lnTo>
                        <a:pt x="132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30" name="Freeform 106"/>
                <p:cNvSpPr>
                  <a:spLocks/>
                </p:cNvSpPr>
                <p:nvPr/>
              </p:nvSpPr>
              <p:spPr bwMode="auto">
                <a:xfrm>
                  <a:off x="1529" y="3737"/>
                  <a:ext cx="39" cy="34"/>
                </a:xfrm>
                <a:custGeom>
                  <a:avLst/>
                  <a:gdLst>
                    <a:gd name="T0" fmla="*/ 0 w 79"/>
                    <a:gd name="T1" fmla="*/ 68 h 68"/>
                    <a:gd name="T2" fmla="*/ 0 w 79"/>
                    <a:gd name="T3" fmla="*/ 61 h 68"/>
                    <a:gd name="T4" fmla="*/ 1 w 79"/>
                    <a:gd name="T5" fmla="*/ 52 h 68"/>
                    <a:gd name="T6" fmla="*/ 3 w 79"/>
                    <a:gd name="T7" fmla="*/ 43 h 68"/>
                    <a:gd name="T8" fmla="*/ 5 w 79"/>
                    <a:gd name="T9" fmla="*/ 34 h 68"/>
                    <a:gd name="T10" fmla="*/ 12 w 79"/>
                    <a:gd name="T11" fmla="*/ 32 h 68"/>
                    <a:gd name="T12" fmla="*/ 20 w 79"/>
                    <a:gd name="T13" fmla="*/ 29 h 68"/>
                    <a:gd name="T14" fmla="*/ 30 w 79"/>
                    <a:gd name="T15" fmla="*/ 23 h 68"/>
                    <a:gd name="T16" fmla="*/ 42 w 79"/>
                    <a:gd name="T17" fmla="*/ 17 h 68"/>
                    <a:gd name="T18" fmla="*/ 52 w 79"/>
                    <a:gd name="T19" fmla="*/ 11 h 68"/>
                    <a:gd name="T20" fmla="*/ 61 w 79"/>
                    <a:gd name="T21" fmla="*/ 7 h 68"/>
                    <a:gd name="T22" fmla="*/ 68 w 79"/>
                    <a:gd name="T23" fmla="*/ 2 h 68"/>
                    <a:gd name="T24" fmla="*/ 72 w 79"/>
                    <a:gd name="T25" fmla="*/ 1 h 68"/>
                    <a:gd name="T26" fmla="*/ 75 w 79"/>
                    <a:gd name="T27" fmla="*/ 0 h 68"/>
                    <a:gd name="T28" fmla="*/ 77 w 79"/>
                    <a:gd name="T29" fmla="*/ 0 h 68"/>
                    <a:gd name="T30" fmla="*/ 79 w 79"/>
                    <a:gd name="T31" fmla="*/ 1 h 68"/>
                    <a:gd name="T32" fmla="*/ 76 w 79"/>
                    <a:gd name="T33" fmla="*/ 6 h 68"/>
                    <a:gd name="T34" fmla="*/ 70 w 79"/>
                    <a:gd name="T35" fmla="*/ 10 h 68"/>
                    <a:gd name="T36" fmla="*/ 65 w 79"/>
                    <a:gd name="T37" fmla="*/ 15 h 68"/>
                    <a:gd name="T38" fmla="*/ 59 w 79"/>
                    <a:gd name="T39" fmla="*/ 19 h 68"/>
                    <a:gd name="T40" fmla="*/ 56 w 79"/>
                    <a:gd name="T41" fmla="*/ 24 h 68"/>
                    <a:gd name="T42" fmla="*/ 52 w 79"/>
                    <a:gd name="T43" fmla="*/ 29 h 68"/>
                    <a:gd name="T44" fmla="*/ 47 w 79"/>
                    <a:gd name="T45" fmla="*/ 33 h 68"/>
                    <a:gd name="T46" fmla="*/ 42 w 79"/>
                    <a:gd name="T47" fmla="*/ 38 h 68"/>
                    <a:gd name="T48" fmla="*/ 36 w 79"/>
                    <a:gd name="T49" fmla="*/ 41 h 68"/>
                    <a:gd name="T50" fmla="*/ 32 w 79"/>
                    <a:gd name="T51" fmla="*/ 44 h 68"/>
                    <a:gd name="T52" fmla="*/ 28 w 79"/>
                    <a:gd name="T53" fmla="*/ 45 h 68"/>
                    <a:gd name="T54" fmla="*/ 22 w 79"/>
                    <a:gd name="T55" fmla="*/ 47 h 68"/>
                    <a:gd name="T56" fmla="*/ 17 w 79"/>
                    <a:gd name="T57" fmla="*/ 49 h 68"/>
                    <a:gd name="T58" fmla="*/ 12 w 79"/>
                    <a:gd name="T59" fmla="*/ 53 h 68"/>
                    <a:gd name="T60" fmla="*/ 7 w 79"/>
                    <a:gd name="T61" fmla="*/ 58 h 68"/>
                    <a:gd name="T62" fmla="*/ 4 w 79"/>
                    <a:gd name="T63" fmla="*/ 62 h 68"/>
                    <a:gd name="T64" fmla="*/ 0 w 79"/>
                    <a:gd name="T65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79" h="68">
                      <a:moveTo>
                        <a:pt x="0" y="68"/>
                      </a:moveTo>
                      <a:lnTo>
                        <a:pt x="0" y="61"/>
                      </a:lnTo>
                      <a:lnTo>
                        <a:pt x="1" y="52"/>
                      </a:lnTo>
                      <a:lnTo>
                        <a:pt x="3" y="43"/>
                      </a:lnTo>
                      <a:lnTo>
                        <a:pt x="5" y="34"/>
                      </a:lnTo>
                      <a:lnTo>
                        <a:pt x="12" y="32"/>
                      </a:lnTo>
                      <a:lnTo>
                        <a:pt x="20" y="29"/>
                      </a:lnTo>
                      <a:lnTo>
                        <a:pt x="30" y="23"/>
                      </a:lnTo>
                      <a:lnTo>
                        <a:pt x="42" y="17"/>
                      </a:lnTo>
                      <a:lnTo>
                        <a:pt x="52" y="11"/>
                      </a:lnTo>
                      <a:lnTo>
                        <a:pt x="61" y="7"/>
                      </a:lnTo>
                      <a:lnTo>
                        <a:pt x="68" y="2"/>
                      </a:lnTo>
                      <a:lnTo>
                        <a:pt x="72" y="1"/>
                      </a:lnTo>
                      <a:lnTo>
                        <a:pt x="75" y="0"/>
                      </a:lnTo>
                      <a:lnTo>
                        <a:pt x="77" y="0"/>
                      </a:lnTo>
                      <a:lnTo>
                        <a:pt x="79" y="1"/>
                      </a:lnTo>
                      <a:lnTo>
                        <a:pt x="76" y="6"/>
                      </a:lnTo>
                      <a:lnTo>
                        <a:pt x="70" y="10"/>
                      </a:lnTo>
                      <a:lnTo>
                        <a:pt x="65" y="15"/>
                      </a:lnTo>
                      <a:lnTo>
                        <a:pt x="59" y="19"/>
                      </a:lnTo>
                      <a:lnTo>
                        <a:pt x="56" y="24"/>
                      </a:lnTo>
                      <a:lnTo>
                        <a:pt x="52" y="29"/>
                      </a:lnTo>
                      <a:lnTo>
                        <a:pt x="47" y="33"/>
                      </a:lnTo>
                      <a:lnTo>
                        <a:pt x="42" y="38"/>
                      </a:lnTo>
                      <a:lnTo>
                        <a:pt x="36" y="41"/>
                      </a:lnTo>
                      <a:lnTo>
                        <a:pt x="32" y="44"/>
                      </a:lnTo>
                      <a:lnTo>
                        <a:pt x="28" y="45"/>
                      </a:lnTo>
                      <a:lnTo>
                        <a:pt x="22" y="47"/>
                      </a:lnTo>
                      <a:lnTo>
                        <a:pt x="17" y="49"/>
                      </a:lnTo>
                      <a:lnTo>
                        <a:pt x="12" y="53"/>
                      </a:lnTo>
                      <a:lnTo>
                        <a:pt x="7" y="58"/>
                      </a:lnTo>
                      <a:lnTo>
                        <a:pt x="4" y="62"/>
                      </a:lnTo>
                      <a:lnTo>
                        <a:pt x="0" y="6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31" name="Freeform 107"/>
                <p:cNvSpPr>
                  <a:spLocks/>
                </p:cNvSpPr>
                <p:nvPr/>
              </p:nvSpPr>
              <p:spPr bwMode="auto">
                <a:xfrm>
                  <a:off x="1385" y="3439"/>
                  <a:ext cx="61" cy="194"/>
                </a:xfrm>
                <a:custGeom>
                  <a:avLst/>
                  <a:gdLst>
                    <a:gd name="T0" fmla="*/ 43 w 121"/>
                    <a:gd name="T1" fmla="*/ 10 h 388"/>
                    <a:gd name="T2" fmla="*/ 31 w 121"/>
                    <a:gd name="T3" fmla="*/ 1 h 388"/>
                    <a:gd name="T4" fmla="*/ 18 w 121"/>
                    <a:gd name="T5" fmla="*/ 0 h 388"/>
                    <a:gd name="T6" fmla="*/ 5 w 121"/>
                    <a:gd name="T7" fmla="*/ 2 h 388"/>
                    <a:gd name="T8" fmla="*/ 7 w 121"/>
                    <a:gd name="T9" fmla="*/ 2 h 388"/>
                    <a:gd name="T10" fmla="*/ 21 w 121"/>
                    <a:gd name="T11" fmla="*/ 3 h 388"/>
                    <a:gd name="T12" fmla="*/ 27 w 121"/>
                    <a:gd name="T13" fmla="*/ 10 h 388"/>
                    <a:gd name="T14" fmla="*/ 27 w 121"/>
                    <a:gd name="T15" fmla="*/ 25 h 388"/>
                    <a:gd name="T16" fmla="*/ 36 w 121"/>
                    <a:gd name="T17" fmla="*/ 43 h 388"/>
                    <a:gd name="T18" fmla="*/ 35 w 121"/>
                    <a:gd name="T19" fmla="*/ 84 h 388"/>
                    <a:gd name="T20" fmla="*/ 15 w 121"/>
                    <a:gd name="T21" fmla="*/ 134 h 388"/>
                    <a:gd name="T22" fmla="*/ 14 w 121"/>
                    <a:gd name="T23" fmla="*/ 218 h 388"/>
                    <a:gd name="T24" fmla="*/ 25 w 121"/>
                    <a:gd name="T25" fmla="*/ 259 h 388"/>
                    <a:gd name="T26" fmla="*/ 41 w 121"/>
                    <a:gd name="T27" fmla="*/ 287 h 388"/>
                    <a:gd name="T28" fmla="*/ 59 w 121"/>
                    <a:gd name="T29" fmla="*/ 312 h 388"/>
                    <a:gd name="T30" fmla="*/ 72 w 121"/>
                    <a:gd name="T31" fmla="*/ 333 h 388"/>
                    <a:gd name="T32" fmla="*/ 80 w 121"/>
                    <a:gd name="T33" fmla="*/ 346 h 388"/>
                    <a:gd name="T34" fmla="*/ 92 w 121"/>
                    <a:gd name="T35" fmla="*/ 361 h 388"/>
                    <a:gd name="T36" fmla="*/ 98 w 121"/>
                    <a:gd name="T37" fmla="*/ 371 h 388"/>
                    <a:gd name="T38" fmla="*/ 112 w 121"/>
                    <a:gd name="T39" fmla="*/ 383 h 388"/>
                    <a:gd name="T40" fmla="*/ 118 w 121"/>
                    <a:gd name="T41" fmla="*/ 388 h 388"/>
                    <a:gd name="T42" fmla="*/ 121 w 121"/>
                    <a:gd name="T43" fmla="*/ 384 h 388"/>
                    <a:gd name="T44" fmla="*/ 114 w 121"/>
                    <a:gd name="T45" fmla="*/ 374 h 388"/>
                    <a:gd name="T46" fmla="*/ 99 w 121"/>
                    <a:gd name="T47" fmla="*/ 358 h 388"/>
                    <a:gd name="T48" fmla="*/ 83 w 121"/>
                    <a:gd name="T49" fmla="*/ 339 h 388"/>
                    <a:gd name="T50" fmla="*/ 71 w 121"/>
                    <a:gd name="T51" fmla="*/ 323 h 388"/>
                    <a:gd name="T52" fmla="*/ 61 w 121"/>
                    <a:gd name="T53" fmla="*/ 305 h 388"/>
                    <a:gd name="T54" fmla="*/ 43 w 121"/>
                    <a:gd name="T55" fmla="*/ 264 h 388"/>
                    <a:gd name="T56" fmla="*/ 30 w 121"/>
                    <a:gd name="T57" fmla="*/ 219 h 388"/>
                    <a:gd name="T58" fmla="*/ 26 w 121"/>
                    <a:gd name="T59" fmla="*/ 143 h 388"/>
                    <a:gd name="T60" fmla="*/ 44 w 121"/>
                    <a:gd name="T61" fmla="*/ 94 h 388"/>
                    <a:gd name="T62" fmla="*/ 49 w 121"/>
                    <a:gd name="T63" fmla="*/ 43 h 3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21" h="388">
                      <a:moveTo>
                        <a:pt x="48" y="18"/>
                      </a:moveTo>
                      <a:lnTo>
                        <a:pt x="43" y="10"/>
                      </a:lnTo>
                      <a:lnTo>
                        <a:pt x="37" y="5"/>
                      </a:lnTo>
                      <a:lnTo>
                        <a:pt x="31" y="1"/>
                      </a:lnTo>
                      <a:lnTo>
                        <a:pt x="25" y="0"/>
                      </a:lnTo>
                      <a:lnTo>
                        <a:pt x="18" y="0"/>
                      </a:lnTo>
                      <a:lnTo>
                        <a:pt x="11" y="1"/>
                      </a:lnTo>
                      <a:lnTo>
                        <a:pt x="5" y="2"/>
                      </a:lnTo>
                      <a:lnTo>
                        <a:pt x="0" y="3"/>
                      </a:lnTo>
                      <a:lnTo>
                        <a:pt x="7" y="2"/>
                      </a:lnTo>
                      <a:lnTo>
                        <a:pt x="15" y="2"/>
                      </a:lnTo>
                      <a:lnTo>
                        <a:pt x="21" y="3"/>
                      </a:lnTo>
                      <a:lnTo>
                        <a:pt x="26" y="6"/>
                      </a:lnTo>
                      <a:lnTo>
                        <a:pt x="27" y="10"/>
                      </a:lnTo>
                      <a:lnTo>
                        <a:pt x="27" y="17"/>
                      </a:lnTo>
                      <a:lnTo>
                        <a:pt x="27" y="25"/>
                      </a:lnTo>
                      <a:lnTo>
                        <a:pt x="26" y="35"/>
                      </a:lnTo>
                      <a:lnTo>
                        <a:pt x="36" y="43"/>
                      </a:lnTo>
                      <a:lnTo>
                        <a:pt x="38" y="61"/>
                      </a:lnTo>
                      <a:lnTo>
                        <a:pt x="35" y="84"/>
                      </a:lnTo>
                      <a:lnTo>
                        <a:pt x="23" y="106"/>
                      </a:lnTo>
                      <a:lnTo>
                        <a:pt x="15" y="134"/>
                      </a:lnTo>
                      <a:lnTo>
                        <a:pt x="13" y="176"/>
                      </a:lnTo>
                      <a:lnTo>
                        <a:pt x="14" y="218"/>
                      </a:lnTo>
                      <a:lnTo>
                        <a:pt x="19" y="247"/>
                      </a:lnTo>
                      <a:lnTo>
                        <a:pt x="25" y="259"/>
                      </a:lnTo>
                      <a:lnTo>
                        <a:pt x="31" y="273"/>
                      </a:lnTo>
                      <a:lnTo>
                        <a:pt x="41" y="287"/>
                      </a:lnTo>
                      <a:lnTo>
                        <a:pt x="50" y="300"/>
                      </a:lnTo>
                      <a:lnTo>
                        <a:pt x="59" y="312"/>
                      </a:lnTo>
                      <a:lnTo>
                        <a:pt x="66" y="324"/>
                      </a:lnTo>
                      <a:lnTo>
                        <a:pt x="72" y="333"/>
                      </a:lnTo>
                      <a:lnTo>
                        <a:pt x="74" y="340"/>
                      </a:lnTo>
                      <a:lnTo>
                        <a:pt x="80" y="346"/>
                      </a:lnTo>
                      <a:lnTo>
                        <a:pt x="87" y="353"/>
                      </a:lnTo>
                      <a:lnTo>
                        <a:pt x="92" y="361"/>
                      </a:lnTo>
                      <a:lnTo>
                        <a:pt x="92" y="365"/>
                      </a:lnTo>
                      <a:lnTo>
                        <a:pt x="98" y="371"/>
                      </a:lnTo>
                      <a:lnTo>
                        <a:pt x="106" y="377"/>
                      </a:lnTo>
                      <a:lnTo>
                        <a:pt x="112" y="383"/>
                      </a:lnTo>
                      <a:lnTo>
                        <a:pt x="116" y="386"/>
                      </a:lnTo>
                      <a:lnTo>
                        <a:pt x="118" y="388"/>
                      </a:lnTo>
                      <a:lnTo>
                        <a:pt x="120" y="387"/>
                      </a:lnTo>
                      <a:lnTo>
                        <a:pt x="121" y="384"/>
                      </a:lnTo>
                      <a:lnTo>
                        <a:pt x="118" y="379"/>
                      </a:lnTo>
                      <a:lnTo>
                        <a:pt x="114" y="374"/>
                      </a:lnTo>
                      <a:lnTo>
                        <a:pt x="107" y="368"/>
                      </a:lnTo>
                      <a:lnTo>
                        <a:pt x="99" y="358"/>
                      </a:lnTo>
                      <a:lnTo>
                        <a:pt x="91" y="349"/>
                      </a:lnTo>
                      <a:lnTo>
                        <a:pt x="83" y="339"/>
                      </a:lnTo>
                      <a:lnTo>
                        <a:pt x="76" y="331"/>
                      </a:lnTo>
                      <a:lnTo>
                        <a:pt x="71" y="323"/>
                      </a:lnTo>
                      <a:lnTo>
                        <a:pt x="67" y="318"/>
                      </a:lnTo>
                      <a:lnTo>
                        <a:pt x="61" y="305"/>
                      </a:lnTo>
                      <a:lnTo>
                        <a:pt x="52" y="286"/>
                      </a:lnTo>
                      <a:lnTo>
                        <a:pt x="43" y="264"/>
                      </a:lnTo>
                      <a:lnTo>
                        <a:pt x="36" y="245"/>
                      </a:lnTo>
                      <a:lnTo>
                        <a:pt x="30" y="219"/>
                      </a:lnTo>
                      <a:lnTo>
                        <a:pt x="27" y="181"/>
                      </a:lnTo>
                      <a:lnTo>
                        <a:pt x="26" y="143"/>
                      </a:lnTo>
                      <a:lnTo>
                        <a:pt x="30" y="114"/>
                      </a:lnTo>
                      <a:lnTo>
                        <a:pt x="44" y="94"/>
                      </a:lnTo>
                      <a:lnTo>
                        <a:pt x="50" y="69"/>
                      </a:lnTo>
                      <a:lnTo>
                        <a:pt x="49" y="43"/>
                      </a:lnTo>
                      <a:lnTo>
                        <a:pt x="48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32" name="Freeform 108"/>
                <p:cNvSpPr>
                  <a:spLocks/>
                </p:cNvSpPr>
                <p:nvPr/>
              </p:nvSpPr>
              <p:spPr bwMode="auto">
                <a:xfrm>
                  <a:off x="1413" y="3464"/>
                  <a:ext cx="24" cy="16"/>
                </a:xfrm>
                <a:custGeom>
                  <a:avLst/>
                  <a:gdLst>
                    <a:gd name="T0" fmla="*/ 31 w 48"/>
                    <a:gd name="T1" fmla="*/ 12 h 31"/>
                    <a:gd name="T2" fmla="*/ 27 w 48"/>
                    <a:gd name="T3" fmla="*/ 13 h 31"/>
                    <a:gd name="T4" fmla="*/ 23 w 48"/>
                    <a:gd name="T5" fmla="*/ 13 h 31"/>
                    <a:gd name="T6" fmla="*/ 18 w 48"/>
                    <a:gd name="T7" fmla="*/ 13 h 31"/>
                    <a:gd name="T8" fmla="*/ 15 w 48"/>
                    <a:gd name="T9" fmla="*/ 13 h 31"/>
                    <a:gd name="T10" fmla="*/ 10 w 48"/>
                    <a:gd name="T11" fmla="*/ 17 h 31"/>
                    <a:gd name="T12" fmla="*/ 5 w 48"/>
                    <a:gd name="T13" fmla="*/ 22 h 31"/>
                    <a:gd name="T14" fmla="*/ 1 w 48"/>
                    <a:gd name="T15" fmla="*/ 26 h 31"/>
                    <a:gd name="T16" fmla="*/ 0 w 48"/>
                    <a:gd name="T17" fmla="*/ 31 h 31"/>
                    <a:gd name="T18" fmla="*/ 5 w 48"/>
                    <a:gd name="T19" fmla="*/ 31 h 31"/>
                    <a:gd name="T20" fmla="*/ 11 w 48"/>
                    <a:gd name="T21" fmla="*/ 31 h 31"/>
                    <a:gd name="T22" fmla="*/ 18 w 48"/>
                    <a:gd name="T23" fmla="*/ 30 h 31"/>
                    <a:gd name="T24" fmla="*/ 24 w 48"/>
                    <a:gd name="T25" fmla="*/ 28 h 31"/>
                    <a:gd name="T26" fmla="*/ 32 w 48"/>
                    <a:gd name="T27" fmla="*/ 26 h 31"/>
                    <a:gd name="T28" fmla="*/ 39 w 48"/>
                    <a:gd name="T29" fmla="*/ 20 h 31"/>
                    <a:gd name="T30" fmla="*/ 45 w 48"/>
                    <a:gd name="T31" fmla="*/ 12 h 31"/>
                    <a:gd name="T32" fmla="*/ 48 w 48"/>
                    <a:gd name="T33" fmla="*/ 0 h 31"/>
                    <a:gd name="T34" fmla="*/ 45 w 48"/>
                    <a:gd name="T35" fmla="*/ 4 h 31"/>
                    <a:gd name="T36" fmla="*/ 40 w 48"/>
                    <a:gd name="T37" fmla="*/ 8 h 31"/>
                    <a:gd name="T38" fmla="*/ 35 w 48"/>
                    <a:gd name="T39" fmla="*/ 11 h 31"/>
                    <a:gd name="T40" fmla="*/ 31 w 48"/>
                    <a:gd name="T41" fmla="*/ 12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48" h="31">
                      <a:moveTo>
                        <a:pt x="31" y="12"/>
                      </a:moveTo>
                      <a:lnTo>
                        <a:pt x="27" y="13"/>
                      </a:lnTo>
                      <a:lnTo>
                        <a:pt x="23" y="13"/>
                      </a:lnTo>
                      <a:lnTo>
                        <a:pt x="18" y="13"/>
                      </a:lnTo>
                      <a:lnTo>
                        <a:pt x="15" y="13"/>
                      </a:lnTo>
                      <a:lnTo>
                        <a:pt x="10" y="17"/>
                      </a:lnTo>
                      <a:lnTo>
                        <a:pt x="5" y="22"/>
                      </a:lnTo>
                      <a:lnTo>
                        <a:pt x="1" y="26"/>
                      </a:lnTo>
                      <a:lnTo>
                        <a:pt x="0" y="31"/>
                      </a:lnTo>
                      <a:lnTo>
                        <a:pt x="5" y="31"/>
                      </a:lnTo>
                      <a:lnTo>
                        <a:pt x="11" y="31"/>
                      </a:lnTo>
                      <a:lnTo>
                        <a:pt x="18" y="30"/>
                      </a:lnTo>
                      <a:lnTo>
                        <a:pt x="24" y="28"/>
                      </a:lnTo>
                      <a:lnTo>
                        <a:pt x="32" y="26"/>
                      </a:lnTo>
                      <a:lnTo>
                        <a:pt x="39" y="20"/>
                      </a:lnTo>
                      <a:lnTo>
                        <a:pt x="45" y="12"/>
                      </a:lnTo>
                      <a:lnTo>
                        <a:pt x="48" y="0"/>
                      </a:lnTo>
                      <a:lnTo>
                        <a:pt x="45" y="4"/>
                      </a:lnTo>
                      <a:lnTo>
                        <a:pt x="40" y="8"/>
                      </a:lnTo>
                      <a:lnTo>
                        <a:pt x="35" y="11"/>
                      </a:lnTo>
                      <a:lnTo>
                        <a:pt x="31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33" name="Freeform 109"/>
                <p:cNvSpPr>
                  <a:spLocks/>
                </p:cNvSpPr>
                <p:nvPr/>
              </p:nvSpPr>
              <p:spPr bwMode="auto">
                <a:xfrm>
                  <a:off x="1409" y="3433"/>
                  <a:ext cx="111" cy="207"/>
                </a:xfrm>
                <a:custGeom>
                  <a:avLst/>
                  <a:gdLst>
                    <a:gd name="T0" fmla="*/ 165 w 222"/>
                    <a:gd name="T1" fmla="*/ 101 h 414"/>
                    <a:gd name="T2" fmla="*/ 134 w 222"/>
                    <a:gd name="T3" fmla="*/ 101 h 414"/>
                    <a:gd name="T4" fmla="*/ 111 w 222"/>
                    <a:gd name="T5" fmla="*/ 115 h 414"/>
                    <a:gd name="T6" fmla="*/ 95 w 222"/>
                    <a:gd name="T7" fmla="*/ 53 h 414"/>
                    <a:gd name="T8" fmla="*/ 84 w 222"/>
                    <a:gd name="T9" fmla="*/ 19 h 414"/>
                    <a:gd name="T10" fmla="*/ 65 w 222"/>
                    <a:gd name="T11" fmla="*/ 6 h 414"/>
                    <a:gd name="T12" fmla="*/ 49 w 222"/>
                    <a:gd name="T13" fmla="*/ 0 h 414"/>
                    <a:gd name="T14" fmla="*/ 21 w 222"/>
                    <a:gd name="T15" fmla="*/ 5 h 414"/>
                    <a:gd name="T16" fmla="*/ 10 w 222"/>
                    <a:gd name="T17" fmla="*/ 8 h 414"/>
                    <a:gd name="T18" fmla="*/ 4 w 222"/>
                    <a:gd name="T19" fmla="*/ 11 h 414"/>
                    <a:gd name="T20" fmla="*/ 19 w 222"/>
                    <a:gd name="T21" fmla="*/ 14 h 414"/>
                    <a:gd name="T22" fmla="*/ 42 w 222"/>
                    <a:gd name="T23" fmla="*/ 7 h 414"/>
                    <a:gd name="T24" fmla="*/ 50 w 222"/>
                    <a:gd name="T25" fmla="*/ 18 h 414"/>
                    <a:gd name="T26" fmla="*/ 55 w 222"/>
                    <a:gd name="T27" fmla="*/ 33 h 414"/>
                    <a:gd name="T28" fmla="*/ 63 w 222"/>
                    <a:gd name="T29" fmla="*/ 33 h 414"/>
                    <a:gd name="T30" fmla="*/ 86 w 222"/>
                    <a:gd name="T31" fmla="*/ 50 h 414"/>
                    <a:gd name="T32" fmla="*/ 96 w 222"/>
                    <a:gd name="T33" fmla="*/ 98 h 414"/>
                    <a:gd name="T34" fmla="*/ 85 w 222"/>
                    <a:gd name="T35" fmla="*/ 136 h 414"/>
                    <a:gd name="T36" fmla="*/ 87 w 222"/>
                    <a:gd name="T37" fmla="*/ 148 h 414"/>
                    <a:gd name="T38" fmla="*/ 97 w 222"/>
                    <a:gd name="T39" fmla="*/ 171 h 414"/>
                    <a:gd name="T40" fmla="*/ 102 w 222"/>
                    <a:gd name="T41" fmla="*/ 223 h 414"/>
                    <a:gd name="T42" fmla="*/ 111 w 222"/>
                    <a:gd name="T43" fmla="*/ 263 h 414"/>
                    <a:gd name="T44" fmla="*/ 131 w 222"/>
                    <a:gd name="T45" fmla="*/ 290 h 414"/>
                    <a:gd name="T46" fmla="*/ 154 w 222"/>
                    <a:gd name="T47" fmla="*/ 336 h 414"/>
                    <a:gd name="T48" fmla="*/ 171 w 222"/>
                    <a:gd name="T49" fmla="*/ 357 h 414"/>
                    <a:gd name="T50" fmla="*/ 187 w 222"/>
                    <a:gd name="T51" fmla="*/ 375 h 414"/>
                    <a:gd name="T52" fmla="*/ 197 w 222"/>
                    <a:gd name="T53" fmla="*/ 388 h 414"/>
                    <a:gd name="T54" fmla="*/ 213 w 222"/>
                    <a:gd name="T55" fmla="*/ 407 h 414"/>
                    <a:gd name="T56" fmla="*/ 221 w 222"/>
                    <a:gd name="T57" fmla="*/ 412 h 414"/>
                    <a:gd name="T58" fmla="*/ 210 w 222"/>
                    <a:gd name="T59" fmla="*/ 398 h 414"/>
                    <a:gd name="T60" fmla="*/ 192 w 222"/>
                    <a:gd name="T61" fmla="*/ 362 h 414"/>
                    <a:gd name="T62" fmla="*/ 183 w 222"/>
                    <a:gd name="T63" fmla="*/ 320 h 414"/>
                    <a:gd name="T64" fmla="*/ 174 w 222"/>
                    <a:gd name="T65" fmla="*/ 293 h 414"/>
                    <a:gd name="T66" fmla="*/ 154 w 222"/>
                    <a:gd name="T67" fmla="*/ 253 h 414"/>
                    <a:gd name="T68" fmla="*/ 140 w 222"/>
                    <a:gd name="T69" fmla="*/ 224 h 414"/>
                    <a:gd name="T70" fmla="*/ 139 w 222"/>
                    <a:gd name="T71" fmla="*/ 196 h 414"/>
                    <a:gd name="T72" fmla="*/ 162 w 222"/>
                    <a:gd name="T73" fmla="*/ 168 h 414"/>
                    <a:gd name="T74" fmla="*/ 168 w 222"/>
                    <a:gd name="T75" fmla="*/ 155 h 414"/>
                    <a:gd name="T76" fmla="*/ 162 w 222"/>
                    <a:gd name="T77" fmla="*/ 143 h 414"/>
                    <a:gd name="T78" fmla="*/ 159 w 222"/>
                    <a:gd name="T79" fmla="*/ 149 h 414"/>
                    <a:gd name="T80" fmla="*/ 149 w 222"/>
                    <a:gd name="T81" fmla="*/ 164 h 414"/>
                    <a:gd name="T82" fmla="*/ 126 w 222"/>
                    <a:gd name="T83" fmla="*/ 157 h 414"/>
                    <a:gd name="T84" fmla="*/ 114 w 222"/>
                    <a:gd name="T85" fmla="*/ 121 h 414"/>
                    <a:gd name="T86" fmla="*/ 125 w 222"/>
                    <a:gd name="T87" fmla="*/ 112 h 414"/>
                    <a:gd name="T88" fmla="*/ 140 w 222"/>
                    <a:gd name="T89" fmla="*/ 106 h 414"/>
                    <a:gd name="T90" fmla="*/ 153 w 222"/>
                    <a:gd name="T91" fmla="*/ 106 h 414"/>
                    <a:gd name="T92" fmla="*/ 167 w 222"/>
                    <a:gd name="T93" fmla="*/ 111 h 414"/>
                    <a:gd name="T94" fmla="*/ 162 w 222"/>
                    <a:gd name="T95" fmla="*/ 117 h 414"/>
                    <a:gd name="T96" fmla="*/ 169 w 222"/>
                    <a:gd name="T97" fmla="*/ 116 h 414"/>
                    <a:gd name="T98" fmla="*/ 175 w 222"/>
                    <a:gd name="T99" fmla="*/ 112 h 414"/>
                    <a:gd name="T100" fmla="*/ 182 w 222"/>
                    <a:gd name="T101" fmla="*/ 111 h 4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22" h="414">
                      <a:moveTo>
                        <a:pt x="185" y="111"/>
                      </a:moveTo>
                      <a:lnTo>
                        <a:pt x="176" y="105"/>
                      </a:lnTo>
                      <a:lnTo>
                        <a:pt x="165" y="101"/>
                      </a:lnTo>
                      <a:lnTo>
                        <a:pt x="155" y="100"/>
                      </a:lnTo>
                      <a:lnTo>
                        <a:pt x="145" y="98"/>
                      </a:lnTo>
                      <a:lnTo>
                        <a:pt x="134" y="101"/>
                      </a:lnTo>
                      <a:lnTo>
                        <a:pt x="125" y="104"/>
                      </a:lnTo>
                      <a:lnTo>
                        <a:pt x="117" y="109"/>
                      </a:lnTo>
                      <a:lnTo>
                        <a:pt x="111" y="115"/>
                      </a:lnTo>
                      <a:lnTo>
                        <a:pt x="107" y="100"/>
                      </a:lnTo>
                      <a:lnTo>
                        <a:pt x="101" y="76"/>
                      </a:lnTo>
                      <a:lnTo>
                        <a:pt x="95" y="53"/>
                      </a:lnTo>
                      <a:lnTo>
                        <a:pt x="91" y="33"/>
                      </a:lnTo>
                      <a:lnTo>
                        <a:pt x="87" y="25"/>
                      </a:lnTo>
                      <a:lnTo>
                        <a:pt x="84" y="19"/>
                      </a:lnTo>
                      <a:lnTo>
                        <a:pt x="78" y="13"/>
                      </a:lnTo>
                      <a:lnTo>
                        <a:pt x="72" y="10"/>
                      </a:lnTo>
                      <a:lnTo>
                        <a:pt x="65" y="6"/>
                      </a:lnTo>
                      <a:lnTo>
                        <a:pt x="59" y="4"/>
                      </a:lnTo>
                      <a:lnTo>
                        <a:pt x="54" y="2"/>
                      </a:lnTo>
                      <a:lnTo>
                        <a:pt x="49" y="0"/>
                      </a:lnTo>
                      <a:lnTo>
                        <a:pt x="40" y="0"/>
                      </a:lnTo>
                      <a:lnTo>
                        <a:pt x="30" y="3"/>
                      </a:lnTo>
                      <a:lnTo>
                        <a:pt x="21" y="5"/>
                      </a:lnTo>
                      <a:lnTo>
                        <a:pt x="17" y="6"/>
                      </a:lnTo>
                      <a:lnTo>
                        <a:pt x="13" y="7"/>
                      </a:lnTo>
                      <a:lnTo>
                        <a:pt x="10" y="8"/>
                      </a:lnTo>
                      <a:lnTo>
                        <a:pt x="5" y="11"/>
                      </a:lnTo>
                      <a:lnTo>
                        <a:pt x="0" y="11"/>
                      </a:lnTo>
                      <a:lnTo>
                        <a:pt x="4" y="11"/>
                      </a:lnTo>
                      <a:lnTo>
                        <a:pt x="10" y="12"/>
                      </a:lnTo>
                      <a:lnTo>
                        <a:pt x="15" y="13"/>
                      </a:lnTo>
                      <a:lnTo>
                        <a:pt x="19" y="14"/>
                      </a:lnTo>
                      <a:lnTo>
                        <a:pt x="26" y="12"/>
                      </a:lnTo>
                      <a:lnTo>
                        <a:pt x="34" y="8"/>
                      </a:lnTo>
                      <a:lnTo>
                        <a:pt x="42" y="7"/>
                      </a:lnTo>
                      <a:lnTo>
                        <a:pt x="48" y="6"/>
                      </a:lnTo>
                      <a:lnTo>
                        <a:pt x="48" y="11"/>
                      </a:lnTo>
                      <a:lnTo>
                        <a:pt x="50" y="18"/>
                      </a:lnTo>
                      <a:lnTo>
                        <a:pt x="51" y="27"/>
                      </a:lnTo>
                      <a:lnTo>
                        <a:pt x="53" y="36"/>
                      </a:lnTo>
                      <a:lnTo>
                        <a:pt x="55" y="33"/>
                      </a:lnTo>
                      <a:lnTo>
                        <a:pt x="57" y="32"/>
                      </a:lnTo>
                      <a:lnTo>
                        <a:pt x="59" y="32"/>
                      </a:lnTo>
                      <a:lnTo>
                        <a:pt x="63" y="33"/>
                      </a:lnTo>
                      <a:lnTo>
                        <a:pt x="69" y="36"/>
                      </a:lnTo>
                      <a:lnTo>
                        <a:pt x="78" y="42"/>
                      </a:lnTo>
                      <a:lnTo>
                        <a:pt x="86" y="50"/>
                      </a:lnTo>
                      <a:lnTo>
                        <a:pt x="91" y="60"/>
                      </a:lnTo>
                      <a:lnTo>
                        <a:pt x="94" y="76"/>
                      </a:lnTo>
                      <a:lnTo>
                        <a:pt x="96" y="98"/>
                      </a:lnTo>
                      <a:lnTo>
                        <a:pt x="95" y="119"/>
                      </a:lnTo>
                      <a:lnTo>
                        <a:pt x="87" y="133"/>
                      </a:lnTo>
                      <a:lnTo>
                        <a:pt x="85" y="136"/>
                      </a:lnTo>
                      <a:lnTo>
                        <a:pt x="83" y="140"/>
                      </a:lnTo>
                      <a:lnTo>
                        <a:pt x="84" y="144"/>
                      </a:lnTo>
                      <a:lnTo>
                        <a:pt x="87" y="148"/>
                      </a:lnTo>
                      <a:lnTo>
                        <a:pt x="92" y="153"/>
                      </a:lnTo>
                      <a:lnTo>
                        <a:pt x="95" y="161"/>
                      </a:lnTo>
                      <a:lnTo>
                        <a:pt x="97" y="171"/>
                      </a:lnTo>
                      <a:lnTo>
                        <a:pt x="99" y="185"/>
                      </a:lnTo>
                      <a:lnTo>
                        <a:pt x="100" y="200"/>
                      </a:lnTo>
                      <a:lnTo>
                        <a:pt x="102" y="223"/>
                      </a:lnTo>
                      <a:lnTo>
                        <a:pt x="104" y="245"/>
                      </a:lnTo>
                      <a:lnTo>
                        <a:pt x="106" y="257"/>
                      </a:lnTo>
                      <a:lnTo>
                        <a:pt x="111" y="263"/>
                      </a:lnTo>
                      <a:lnTo>
                        <a:pt x="119" y="270"/>
                      </a:lnTo>
                      <a:lnTo>
                        <a:pt x="126" y="279"/>
                      </a:lnTo>
                      <a:lnTo>
                        <a:pt x="131" y="290"/>
                      </a:lnTo>
                      <a:lnTo>
                        <a:pt x="137" y="304"/>
                      </a:lnTo>
                      <a:lnTo>
                        <a:pt x="145" y="320"/>
                      </a:lnTo>
                      <a:lnTo>
                        <a:pt x="154" y="336"/>
                      </a:lnTo>
                      <a:lnTo>
                        <a:pt x="162" y="346"/>
                      </a:lnTo>
                      <a:lnTo>
                        <a:pt x="167" y="351"/>
                      </a:lnTo>
                      <a:lnTo>
                        <a:pt x="171" y="357"/>
                      </a:lnTo>
                      <a:lnTo>
                        <a:pt x="176" y="362"/>
                      </a:lnTo>
                      <a:lnTo>
                        <a:pt x="182" y="369"/>
                      </a:lnTo>
                      <a:lnTo>
                        <a:pt x="187" y="375"/>
                      </a:lnTo>
                      <a:lnTo>
                        <a:pt x="192" y="381"/>
                      </a:lnTo>
                      <a:lnTo>
                        <a:pt x="194" y="385"/>
                      </a:lnTo>
                      <a:lnTo>
                        <a:pt x="197" y="388"/>
                      </a:lnTo>
                      <a:lnTo>
                        <a:pt x="200" y="393"/>
                      </a:lnTo>
                      <a:lnTo>
                        <a:pt x="206" y="400"/>
                      </a:lnTo>
                      <a:lnTo>
                        <a:pt x="213" y="407"/>
                      </a:lnTo>
                      <a:lnTo>
                        <a:pt x="218" y="413"/>
                      </a:lnTo>
                      <a:lnTo>
                        <a:pt x="222" y="414"/>
                      </a:lnTo>
                      <a:lnTo>
                        <a:pt x="221" y="412"/>
                      </a:lnTo>
                      <a:lnTo>
                        <a:pt x="218" y="407"/>
                      </a:lnTo>
                      <a:lnTo>
                        <a:pt x="215" y="403"/>
                      </a:lnTo>
                      <a:lnTo>
                        <a:pt x="210" y="398"/>
                      </a:lnTo>
                      <a:lnTo>
                        <a:pt x="203" y="389"/>
                      </a:lnTo>
                      <a:lnTo>
                        <a:pt x="197" y="377"/>
                      </a:lnTo>
                      <a:lnTo>
                        <a:pt x="192" y="362"/>
                      </a:lnTo>
                      <a:lnTo>
                        <a:pt x="190" y="347"/>
                      </a:lnTo>
                      <a:lnTo>
                        <a:pt x="186" y="332"/>
                      </a:lnTo>
                      <a:lnTo>
                        <a:pt x="183" y="320"/>
                      </a:lnTo>
                      <a:lnTo>
                        <a:pt x="180" y="310"/>
                      </a:lnTo>
                      <a:lnTo>
                        <a:pt x="178" y="304"/>
                      </a:lnTo>
                      <a:lnTo>
                        <a:pt x="174" y="293"/>
                      </a:lnTo>
                      <a:lnTo>
                        <a:pt x="168" y="282"/>
                      </a:lnTo>
                      <a:lnTo>
                        <a:pt x="161" y="267"/>
                      </a:lnTo>
                      <a:lnTo>
                        <a:pt x="154" y="253"/>
                      </a:lnTo>
                      <a:lnTo>
                        <a:pt x="148" y="241"/>
                      </a:lnTo>
                      <a:lnTo>
                        <a:pt x="144" y="231"/>
                      </a:lnTo>
                      <a:lnTo>
                        <a:pt x="140" y="224"/>
                      </a:lnTo>
                      <a:lnTo>
                        <a:pt x="137" y="215"/>
                      </a:lnTo>
                      <a:lnTo>
                        <a:pt x="137" y="206"/>
                      </a:lnTo>
                      <a:lnTo>
                        <a:pt x="139" y="196"/>
                      </a:lnTo>
                      <a:lnTo>
                        <a:pt x="146" y="186"/>
                      </a:lnTo>
                      <a:lnTo>
                        <a:pt x="155" y="176"/>
                      </a:lnTo>
                      <a:lnTo>
                        <a:pt x="162" y="168"/>
                      </a:lnTo>
                      <a:lnTo>
                        <a:pt x="167" y="162"/>
                      </a:lnTo>
                      <a:lnTo>
                        <a:pt x="170" y="158"/>
                      </a:lnTo>
                      <a:lnTo>
                        <a:pt x="168" y="155"/>
                      </a:lnTo>
                      <a:lnTo>
                        <a:pt x="165" y="150"/>
                      </a:lnTo>
                      <a:lnTo>
                        <a:pt x="163" y="147"/>
                      </a:lnTo>
                      <a:lnTo>
                        <a:pt x="162" y="143"/>
                      </a:lnTo>
                      <a:lnTo>
                        <a:pt x="161" y="146"/>
                      </a:lnTo>
                      <a:lnTo>
                        <a:pt x="160" y="147"/>
                      </a:lnTo>
                      <a:lnTo>
                        <a:pt x="159" y="149"/>
                      </a:lnTo>
                      <a:lnTo>
                        <a:pt x="159" y="151"/>
                      </a:lnTo>
                      <a:lnTo>
                        <a:pt x="156" y="158"/>
                      </a:lnTo>
                      <a:lnTo>
                        <a:pt x="149" y="164"/>
                      </a:lnTo>
                      <a:lnTo>
                        <a:pt x="140" y="168"/>
                      </a:lnTo>
                      <a:lnTo>
                        <a:pt x="131" y="171"/>
                      </a:lnTo>
                      <a:lnTo>
                        <a:pt x="126" y="157"/>
                      </a:lnTo>
                      <a:lnTo>
                        <a:pt x="121" y="142"/>
                      </a:lnTo>
                      <a:lnTo>
                        <a:pt x="117" y="131"/>
                      </a:lnTo>
                      <a:lnTo>
                        <a:pt x="114" y="121"/>
                      </a:lnTo>
                      <a:lnTo>
                        <a:pt x="116" y="118"/>
                      </a:lnTo>
                      <a:lnTo>
                        <a:pt x="121" y="115"/>
                      </a:lnTo>
                      <a:lnTo>
                        <a:pt x="125" y="112"/>
                      </a:lnTo>
                      <a:lnTo>
                        <a:pt x="132" y="109"/>
                      </a:lnTo>
                      <a:lnTo>
                        <a:pt x="136" y="108"/>
                      </a:lnTo>
                      <a:lnTo>
                        <a:pt x="140" y="106"/>
                      </a:lnTo>
                      <a:lnTo>
                        <a:pt x="145" y="106"/>
                      </a:lnTo>
                      <a:lnTo>
                        <a:pt x="149" y="106"/>
                      </a:lnTo>
                      <a:lnTo>
                        <a:pt x="153" y="106"/>
                      </a:lnTo>
                      <a:lnTo>
                        <a:pt x="157" y="108"/>
                      </a:lnTo>
                      <a:lnTo>
                        <a:pt x="162" y="109"/>
                      </a:lnTo>
                      <a:lnTo>
                        <a:pt x="167" y="111"/>
                      </a:lnTo>
                      <a:lnTo>
                        <a:pt x="165" y="112"/>
                      </a:lnTo>
                      <a:lnTo>
                        <a:pt x="164" y="115"/>
                      </a:lnTo>
                      <a:lnTo>
                        <a:pt x="162" y="117"/>
                      </a:lnTo>
                      <a:lnTo>
                        <a:pt x="162" y="118"/>
                      </a:lnTo>
                      <a:lnTo>
                        <a:pt x="167" y="120"/>
                      </a:lnTo>
                      <a:lnTo>
                        <a:pt x="169" y="116"/>
                      </a:lnTo>
                      <a:lnTo>
                        <a:pt x="171" y="113"/>
                      </a:lnTo>
                      <a:lnTo>
                        <a:pt x="174" y="112"/>
                      </a:lnTo>
                      <a:lnTo>
                        <a:pt x="175" y="112"/>
                      </a:lnTo>
                      <a:lnTo>
                        <a:pt x="176" y="112"/>
                      </a:lnTo>
                      <a:lnTo>
                        <a:pt x="179" y="111"/>
                      </a:lnTo>
                      <a:lnTo>
                        <a:pt x="182" y="111"/>
                      </a:lnTo>
                      <a:lnTo>
                        <a:pt x="185" y="1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34" name="Freeform 110"/>
                <p:cNvSpPr>
                  <a:spLocks/>
                </p:cNvSpPr>
                <p:nvPr/>
              </p:nvSpPr>
              <p:spPr bwMode="auto">
                <a:xfrm>
                  <a:off x="1336" y="3459"/>
                  <a:ext cx="44" cy="163"/>
                </a:xfrm>
                <a:custGeom>
                  <a:avLst/>
                  <a:gdLst>
                    <a:gd name="T0" fmla="*/ 38 w 88"/>
                    <a:gd name="T1" fmla="*/ 21 h 326"/>
                    <a:gd name="T2" fmla="*/ 36 w 88"/>
                    <a:gd name="T3" fmla="*/ 14 h 326"/>
                    <a:gd name="T4" fmla="*/ 31 w 88"/>
                    <a:gd name="T5" fmla="*/ 8 h 326"/>
                    <a:gd name="T6" fmla="*/ 23 w 88"/>
                    <a:gd name="T7" fmla="*/ 4 h 326"/>
                    <a:gd name="T8" fmla="*/ 14 w 88"/>
                    <a:gd name="T9" fmla="*/ 0 h 326"/>
                    <a:gd name="T10" fmla="*/ 20 w 88"/>
                    <a:gd name="T11" fmla="*/ 0 h 326"/>
                    <a:gd name="T12" fmla="*/ 26 w 88"/>
                    <a:gd name="T13" fmla="*/ 0 h 326"/>
                    <a:gd name="T14" fmla="*/ 29 w 88"/>
                    <a:gd name="T15" fmla="*/ 1 h 326"/>
                    <a:gd name="T16" fmla="*/ 33 w 88"/>
                    <a:gd name="T17" fmla="*/ 3 h 326"/>
                    <a:gd name="T18" fmla="*/ 40 w 88"/>
                    <a:gd name="T19" fmla="*/ 7 h 326"/>
                    <a:gd name="T20" fmla="*/ 45 w 88"/>
                    <a:gd name="T21" fmla="*/ 15 h 326"/>
                    <a:gd name="T22" fmla="*/ 49 w 88"/>
                    <a:gd name="T23" fmla="*/ 26 h 326"/>
                    <a:gd name="T24" fmla="*/ 50 w 88"/>
                    <a:gd name="T25" fmla="*/ 36 h 326"/>
                    <a:gd name="T26" fmla="*/ 45 w 88"/>
                    <a:gd name="T27" fmla="*/ 50 h 326"/>
                    <a:gd name="T28" fmla="*/ 38 w 88"/>
                    <a:gd name="T29" fmla="*/ 68 h 326"/>
                    <a:gd name="T30" fmla="*/ 31 w 88"/>
                    <a:gd name="T31" fmla="*/ 88 h 326"/>
                    <a:gd name="T32" fmla="*/ 27 w 88"/>
                    <a:gd name="T33" fmla="*/ 102 h 326"/>
                    <a:gd name="T34" fmla="*/ 26 w 88"/>
                    <a:gd name="T35" fmla="*/ 111 h 326"/>
                    <a:gd name="T36" fmla="*/ 26 w 88"/>
                    <a:gd name="T37" fmla="*/ 120 h 326"/>
                    <a:gd name="T38" fmla="*/ 26 w 88"/>
                    <a:gd name="T39" fmla="*/ 131 h 326"/>
                    <a:gd name="T40" fmla="*/ 26 w 88"/>
                    <a:gd name="T41" fmla="*/ 142 h 326"/>
                    <a:gd name="T42" fmla="*/ 26 w 88"/>
                    <a:gd name="T43" fmla="*/ 166 h 326"/>
                    <a:gd name="T44" fmla="*/ 27 w 88"/>
                    <a:gd name="T45" fmla="*/ 207 h 326"/>
                    <a:gd name="T46" fmla="*/ 31 w 88"/>
                    <a:gd name="T47" fmla="*/ 249 h 326"/>
                    <a:gd name="T48" fmla="*/ 41 w 88"/>
                    <a:gd name="T49" fmla="*/ 276 h 326"/>
                    <a:gd name="T50" fmla="*/ 48 w 88"/>
                    <a:gd name="T51" fmla="*/ 283 h 326"/>
                    <a:gd name="T52" fmla="*/ 55 w 88"/>
                    <a:gd name="T53" fmla="*/ 290 h 326"/>
                    <a:gd name="T54" fmla="*/ 61 w 88"/>
                    <a:gd name="T55" fmla="*/ 295 h 326"/>
                    <a:gd name="T56" fmla="*/ 68 w 88"/>
                    <a:gd name="T57" fmla="*/ 302 h 326"/>
                    <a:gd name="T58" fmla="*/ 74 w 88"/>
                    <a:gd name="T59" fmla="*/ 309 h 326"/>
                    <a:gd name="T60" fmla="*/ 80 w 88"/>
                    <a:gd name="T61" fmla="*/ 315 h 326"/>
                    <a:gd name="T62" fmla="*/ 84 w 88"/>
                    <a:gd name="T63" fmla="*/ 321 h 326"/>
                    <a:gd name="T64" fmla="*/ 88 w 88"/>
                    <a:gd name="T65" fmla="*/ 326 h 326"/>
                    <a:gd name="T66" fmla="*/ 78 w 88"/>
                    <a:gd name="T67" fmla="*/ 317 h 326"/>
                    <a:gd name="T68" fmla="*/ 67 w 88"/>
                    <a:gd name="T69" fmla="*/ 308 h 326"/>
                    <a:gd name="T70" fmla="*/ 58 w 88"/>
                    <a:gd name="T71" fmla="*/ 299 h 326"/>
                    <a:gd name="T72" fmla="*/ 48 w 88"/>
                    <a:gd name="T73" fmla="*/ 291 h 326"/>
                    <a:gd name="T74" fmla="*/ 40 w 88"/>
                    <a:gd name="T75" fmla="*/ 283 h 326"/>
                    <a:gd name="T76" fmla="*/ 30 w 88"/>
                    <a:gd name="T77" fmla="*/ 277 h 326"/>
                    <a:gd name="T78" fmla="*/ 23 w 88"/>
                    <a:gd name="T79" fmla="*/ 272 h 326"/>
                    <a:gd name="T80" fmla="*/ 18 w 88"/>
                    <a:gd name="T81" fmla="*/ 270 h 326"/>
                    <a:gd name="T82" fmla="*/ 12 w 88"/>
                    <a:gd name="T83" fmla="*/ 232 h 326"/>
                    <a:gd name="T84" fmla="*/ 5 w 88"/>
                    <a:gd name="T85" fmla="*/ 187 h 326"/>
                    <a:gd name="T86" fmla="*/ 0 w 88"/>
                    <a:gd name="T87" fmla="*/ 145 h 326"/>
                    <a:gd name="T88" fmla="*/ 2 w 88"/>
                    <a:gd name="T89" fmla="*/ 122 h 326"/>
                    <a:gd name="T90" fmla="*/ 10 w 88"/>
                    <a:gd name="T91" fmla="*/ 109 h 326"/>
                    <a:gd name="T92" fmla="*/ 19 w 88"/>
                    <a:gd name="T93" fmla="*/ 90 h 326"/>
                    <a:gd name="T94" fmla="*/ 28 w 88"/>
                    <a:gd name="T95" fmla="*/ 72 h 326"/>
                    <a:gd name="T96" fmla="*/ 34 w 88"/>
                    <a:gd name="T97" fmla="*/ 60 h 326"/>
                    <a:gd name="T98" fmla="*/ 38 w 88"/>
                    <a:gd name="T99" fmla="*/ 51 h 326"/>
                    <a:gd name="T100" fmla="*/ 41 w 88"/>
                    <a:gd name="T101" fmla="*/ 38 h 326"/>
                    <a:gd name="T102" fmla="*/ 42 w 88"/>
                    <a:gd name="T103" fmla="*/ 28 h 326"/>
                    <a:gd name="T104" fmla="*/ 38 w 88"/>
                    <a:gd name="T105" fmla="*/ 21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88" h="326">
                      <a:moveTo>
                        <a:pt x="38" y="21"/>
                      </a:moveTo>
                      <a:lnTo>
                        <a:pt x="36" y="14"/>
                      </a:lnTo>
                      <a:lnTo>
                        <a:pt x="31" y="8"/>
                      </a:lnTo>
                      <a:lnTo>
                        <a:pt x="23" y="4"/>
                      </a:lnTo>
                      <a:lnTo>
                        <a:pt x="14" y="0"/>
                      </a:lnTo>
                      <a:lnTo>
                        <a:pt x="20" y="0"/>
                      </a:lnTo>
                      <a:lnTo>
                        <a:pt x="26" y="0"/>
                      </a:lnTo>
                      <a:lnTo>
                        <a:pt x="29" y="1"/>
                      </a:lnTo>
                      <a:lnTo>
                        <a:pt x="33" y="3"/>
                      </a:lnTo>
                      <a:lnTo>
                        <a:pt x="40" y="7"/>
                      </a:lnTo>
                      <a:lnTo>
                        <a:pt x="45" y="15"/>
                      </a:lnTo>
                      <a:lnTo>
                        <a:pt x="49" y="26"/>
                      </a:lnTo>
                      <a:lnTo>
                        <a:pt x="50" y="36"/>
                      </a:lnTo>
                      <a:lnTo>
                        <a:pt x="45" y="50"/>
                      </a:lnTo>
                      <a:lnTo>
                        <a:pt x="38" y="68"/>
                      </a:lnTo>
                      <a:lnTo>
                        <a:pt x="31" y="88"/>
                      </a:lnTo>
                      <a:lnTo>
                        <a:pt x="27" y="102"/>
                      </a:lnTo>
                      <a:lnTo>
                        <a:pt x="26" y="111"/>
                      </a:lnTo>
                      <a:lnTo>
                        <a:pt x="26" y="120"/>
                      </a:lnTo>
                      <a:lnTo>
                        <a:pt x="26" y="131"/>
                      </a:lnTo>
                      <a:lnTo>
                        <a:pt x="26" y="142"/>
                      </a:lnTo>
                      <a:lnTo>
                        <a:pt x="26" y="166"/>
                      </a:lnTo>
                      <a:lnTo>
                        <a:pt x="27" y="207"/>
                      </a:lnTo>
                      <a:lnTo>
                        <a:pt x="31" y="249"/>
                      </a:lnTo>
                      <a:lnTo>
                        <a:pt x="41" y="276"/>
                      </a:lnTo>
                      <a:lnTo>
                        <a:pt x="48" y="283"/>
                      </a:lnTo>
                      <a:lnTo>
                        <a:pt x="55" y="290"/>
                      </a:lnTo>
                      <a:lnTo>
                        <a:pt x="61" y="295"/>
                      </a:lnTo>
                      <a:lnTo>
                        <a:pt x="68" y="302"/>
                      </a:lnTo>
                      <a:lnTo>
                        <a:pt x="74" y="309"/>
                      </a:lnTo>
                      <a:lnTo>
                        <a:pt x="80" y="315"/>
                      </a:lnTo>
                      <a:lnTo>
                        <a:pt x="84" y="321"/>
                      </a:lnTo>
                      <a:lnTo>
                        <a:pt x="88" y="326"/>
                      </a:lnTo>
                      <a:lnTo>
                        <a:pt x="78" y="317"/>
                      </a:lnTo>
                      <a:lnTo>
                        <a:pt x="67" y="308"/>
                      </a:lnTo>
                      <a:lnTo>
                        <a:pt x="58" y="299"/>
                      </a:lnTo>
                      <a:lnTo>
                        <a:pt x="48" y="291"/>
                      </a:lnTo>
                      <a:lnTo>
                        <a:pt x="40" y="283"/>
                      </a:lnTo>
                      <a:lnTo>
                        <a:pt x="30" y="277"/>
                      </a:lnTo>
                      <a:lnTo>
                        <a:pt x="23" y="272"/>
                      </a:lnTo>
                      <a:lnTo>
                        <a:pt x="18" y="270"/>
                      </a:lnTo>
                      <a:lnTo>
                        <a:pt x="12" y="232"/>
                      </a:lnTo>
                      <a:lnTo>
                        <a:pt x="5" y="187"/>
                      </a:lnTo>
                      <a:lnTo>
                        <a:pt x="0" y="145"/>
                      </a:lnTo>
                      <a:lnTo>
                        <a:pt x="2" y="122"/>
                      </a:lnTo>
                      <a:lnTo>
                        <a:pt x="10" y="109"/>
                      </a:lnTo>
                      <a:lnTo>
                        <a:pt x="19" y="90"/>
                      </a:lnTo>
                      <a:lnTo>
                        <a:pt x="28" y="72"/>
                      </a:lnTo>
                      <a:lnTo>
                        <a:pt x="34" y="60"/>
                      </a:lnTo>
                      <a:lnTo>
                        <a:pt x="38" y="51"/>
                      </a:lnTo>
                      <a:lnTo>
                        <a:pt x="41" y="38"/>
                      </a:lnTo>
                      <a:lnTo>
                        <a:pt x="42" y="28"/>
                      </a:lnTo>
                      <a:lnTo>
                        <a:pt x="38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3535" name="Freeform 111"/>
                <p:cNvSpPr>
                  <a:spLocks/>
                </p:cNvSpPr>
                <p:nvPr/>
              </p:nvSpPr>
              <p:spPr bwMode="auto">
                <a:xfrm>
                  <a:off x="1517" y="3514"/>
                  <a:ext cx="134" cy="113"/>
                </a:xfrm>
                <a:custGeom>
                  <a:avLst/>
                  <a:gdLst>
                    <a:gd name="T0" fmla="*/ 118 w 267"/>
                    <a:gd name="T1" fmla="*/ 191 h 225"/>
                    <a:gd name="T2" fmla="*/ 138 w 267"/>
                    <a:gd name="T3" fmla="*/ 203 h 225"/>
                    <a:gd name="T4" fmla="*/ 160 w 267"/>
                    <a:gd name="T5" fmla="*/ 213 h 225"/>
                    <a:gd name="T6" fmla="*/ 176 w 267"/>
                    <a:gd name="T7" fmla="*/ 222 h 225"/>
                    <a:gd name="T8" fmla="*/ 186 w 267"/>
                    <a:gd name="T9" fmla="*/ 222 h 225"/>
                    <a:gd name="T10" fmla="*/ 204 w 267"/>
                    <a:gd name="T11" fmla="*/ 217 h 225"/>
                    <a:gd name="T12" fmla="*/ 227 w 267"/>
                    <a:gd name="T13" fmla="*/ 214 h 225"/>
                    <a:gd name="T14" fmla="*/ 254 w 267"/>
                    <a:gd name="T15" fmla="*/ 215 h 225"/>
                    <a:gd name="T16" fmla="*/ 263 w 267"/>
                    <a:gd name="T17" fmla="*/ 215 h 225"/>
                    <a:gd name="T18" fmla="*/ 252 w 267"/>
                    <a:gd name="T19" fmla="*/ 211 h 225"/>
                    <a:gd name="T20" fmla="*/ 242 w 267"/>
                    <a:gd name="T21" fmla="*/ 207 h 225"/>
                    <a:gd name="T22" fmla="*/ 229 w 267"/>
                    <a:gd name="T23" fmla="*/ 206 h 225"/>
                    <a:gd name="T24" fmla="*/ 204 w 267"/>
                    <a:gd name="T25" fmla="*/ 205 h 225"/>
                    <a:gd name="T26" fmla="*/ 171 w 267"/>
                    <a:gd name="T27" fmla="*/ 198 h 225"/>
                    <a:gd name="T28" fmla="*/ 142 w 267"/>
                    <a:gd name="T29" fmla="*/ 187 h 225"/>
                    <a:gd name="T30" fmla="*/ 120 w 267"/>
                    <a:gd name="T31" fmla="*/ 176 h 225"/>
                    <a:gd name="T32" fmla="*/ 107 w 267"/>
                    <a:gd name="T33" fmla="*/ 169 h 225"/>
                    <a:gd name="T34" fmla="*/ 96 w 267"/>
                    <a:gd name="T35" fmla="*/ 161 h 225"/>
                    <a:gd name="T36" fmla="*/ 83 w 267"/>
                    <a:gd name="T37" fmla="*/ 151 h 225"/>
                    <a:gd name="T38" fmla="*/ 72 w 267"/>
                    <a:gd name="T39" fmla="*/ 139 h 225"/>
                    <a:gd name="T40" fmla="*/ 66 w 267"/>
                    <a:gd name="T41" fmla="*/ 124 h 225"/>
                    <a:gd name="T42" fmla="*/ 59 w 267"/>
                    <a:gd name="T43" fmla="*/ 101 h 225"/>
                    <a:gd name="T44" fmla="*/ 47 w 267"/>
                    <a:gd name="T45" fmla="*/ 82 h 225"/>
                    <a:gd name="T46" fmla="*/ 35 w 267"/>
                    <a:gd name="T47" fmla="*/ 68 h 225"/>
                    <a:gd name="T48" fmla="*/ 23 w 267"/>
                    <a:gd name="T49" fmla="*/ 53 h 225"/>
                    <a:gd name="T50" fmla="*/ 9 w 267"/>
                    <a:gd name="T51" fmla="*/ 18 h 225"/>
                    <a:gd name="T52" fmla="*/ 4 w 267"/>
                    <a:gd name="T53" fmla="*/ 14 h 225"/>
                    <a:gd name="T54" fmla="*/ 4 w 267"/>
                    <a:gd name="T55" fmla="*/ 46 h 225"/>
                    <a:gd name="T56" fmla="*/ 5 w 267"/>
                    <a:gd name="T57" fmla="*/ 58 h 225"/>
                    <a:gd name="T58" fmla="*/ 15 w 267"/>
                    <a:gd name="T59" fmla="*/ 60 h 225"/>
                    <a:gd name="T60" fmla="*/ 32 w 267"/>
                    <a:gd name="T61" fmla="*/ 75 h 225"/>
                    <a:gd name="T62" fmla="*/ 43 w 267"/>
                    <a:gd name="T63" fmla="*/ 93 h 225"/>
                    <a:gd name="T64" fmla="*/ 46 w 267"/>
                    <a:gd name="T65" fmla="*/ 106 h 225"/>
                    <a:gd name="T66" fmla="*/ 49 w 267"/>
                    <a:gd name="T67" fmla="*/ 116 h 225"/>
                    <a:gd name="T68" fmla="*/ 54 w 267"/>
                    <a:gd name="T69" fmla="*/ 126 h 225"/>
                    <a:gd name="T70" fmla="*/ 59 w 267"/>
                    <a:gd name="T71" fmla="*/ 137 h 225"/>
                    <a:gd name="T72" fmla="*/ 66 w 267"/>
                    <a:gd name="T73" fmla="*/ 147 h 225"/>
                    <a:gd name="T74" fmla="*/ 68 w 267"/>
                    <a:gd name="T75" fmla="*/ 157 h 225"/>
                    <a:gd name="T76" fmla="*/ 72 w 267"/>
                    <a:gd name="T77" fmla="*/ 162 h 225"/>
                    <a:gd name="T78" fmla="*/ 81 w 267"/>
                    <a:gd name="T79" fmla="*/ 169 h 225"/>
                    <a:gd name="T80" fmla="*/ 92 w 267"/>
                    <a:gd name="T81" fmla="*/ 176 h 225"/>
                    <a:gd name="T82" fmla="*/ 103 w 267"/>
                    <a:gd name="T83" fmla="*/ 182 h 2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67" h="225">
                      <a:moveTo>
                        <a:pt x="108" y="185"/>
                      </a:moveTo>
                      <a:lnTo>
                        <a:pt x="118" y="191"/>
                      </a:lnTo>
                      <a:lnTo>
                        <a:pt x="128" y="197"/>
                      </a:lnTo>
                      <a:lnTo>
                        <a:pt x="138" y="203"/>
                      </a:lnTo>
                      <a:lnTo>
                        <a:pt x="150" y="209"/>
                      </a:lnTo>
                      <a:lnTo>
                        <a:pt x="160" y="213"/>
                      </a:lnTo>
                      <a:lnTo>
                        <a:pt x="170" y="218"/>
                      </a:lnTo>
                      <a:lnTo>
                        <a:pt x="176" y="222"/>
                      </a:lnTo>
                      <a:lnTo>
                        <a:pt x="180" y="225"/>
                      </a:lnTo>
                      <a:lnTo>
                        <a:pt x="186" y="222"/>
                      </a:lnTo>
                      <a:lnTo>
                        <a:pt x="195" y="219"/>
                      </a:lnTo>
                      <a:lnTo>
                        <a:pt x="204" y="217"/>
                      </a:lnTo>
                      <a:lnTo>
                        <a:pt x="216" y="214"/>
                      </a:lnTo>
                      <a:lnTo>
                        <a:pt x="227" y="214"/>
                      </a:lnTo>
                      <a:lnTo>
                        <a:pt x="241" y="214"/>
                      </a:lnTo>
                      <a:lnTo>
                        <a:pt x="254" y="215"/>
                      </a:lnTo>
                      <a:lnTo>
                        <a:pt x="267" y="219"/>
                      </a:lnTo>
                      <a:lnTo>
                        <a:pt x="263" y="215"/>
                      </a:lnTo>
                      <a:lnTo>
                        <a:pt x="258" y="213"/>
                      </a:lnTo>
                      <a:lnTo>
                        <a:pt x="252" y="211"/>
                      </a:lnTo>
                      <a:lnTo>
                        <a:pt x="248" y="209"/>
                      </a:lnTo>
                      <a:lnTo>
                        <a:pt x="242" y="207"/>
                      </a:lnTo>
                      <a:lnTo>
                        <a:pt x="235" y="206"/>
                      </a:lnTo>
                      <a:lnTo>
                        <a:pt x="229" y="206"/>
                      </a:lnTo>
                      <a:lnTo>
                        <a:pt x="223" y="206"/>
                      </a:lnTo>
                      <a:lnTo>
                        <a:pt x="204" y="205"/>
                      </a:lnTo>
                      <a:lnTo>
                        <a:pt x="187" y="203"/>
                      </a:lnTo>
                      <a:lnTo>
                        <a:pt x="171" y="198"/>
                      </a:lnTo>
                      <a:lnTo>
                        <a:pt x="156" y="192"/>
                      </a:lnTo>
                      <a:lnTo>
                        <a:pt x="142" y="187"/>
                      </a:lnTo>
                      <a:lnTo>
                        <a:pt x="130" y="181"/>
                      </a:lnTo>
                      <a:lnTo>
                        <a:pt x="120" y="176"/>
                      </a:lnTo>
                      <a:lnTo>
                        <a:pt x="113" y="173"/>
                      </a:lnTo>
                      <a:lnTo>
                        <a:pt x="107" y="169"/>
                      </a:lnTo>
                      <a:lnTo>
                        <a:pt x="102" y="166"/>
                      </a:lnTo>
                      <a:lnTo>
                        <a:pt x="96" y="161"/>
                      </a:lnTo>
                      <a:lnTo>
                        <a:pt x="90" y="155"/>
                      </a:lnTo>
                      <a:lnTo>
                        <a:pt x="83" y="151"/>
                      </a:lnTo>
                      <a:lnTo>
                        <a:pt x="77" y="145"/>
                      </a:lnTo>
                      <a:lnTo>
                        <a:pt x="72" y="139"/>
                      </a:lnTo>
                      <a:lnTo>
                        <a:pt x="66" y="135"/>
                      </a:lnTo>
                      <a:lnTo>
                        <a:pt x="66" y="124"/>
                      </a:lnTo>
                      <a:lnTo>
                        <a:pt x="64" y="113"/>
                      </a:lnTo>
                      <a:lnTo>
                        <a:pt x="59" y="101"/>
                      </a:lnTo>
                      <a:lnTo>
                        <a:pt x="53" y="91"/>
                      </a:lnTo>
                      <a:lnTo>
                        <a:pt x="47" y="82"/>
                      </a:lnTo>
                      <a:lnTo>
                        <a:pt x="40" y="74"/>
                      </a:lnTo>
                      <a:lnTo>
                        <a:pt x="35" y="68"/>
                      </a:lnTo>
                      <a:lnTo>
                        <a:pt x="30" y="66"/>
                      </a:lnTo>
                      <a:lnTo>
                        <a:pt x="23" y="53"/>
                      </a:lnTo>
                      <a:lnTo>
                        <a:pt x="16" y="37"/>
                      </a:lnTo>
                      <a:lnTo>
                        <a:pt x="9" y="18"/>
                      </a:lnTo>
                      <a:lnTo>
                        <a:pt x="1" y="0"/>
                      </a:lnTo>
                      <a:lnTo>
                        <a:pt x="4" y="14"/>
                      </a:lnTo>
                      <a:lnTo>
                        <a:pt x="5" y="31"/>
                      </a:lnTo>
                      <a:lnTo>
                        <a:pt x="4" y="46"/>
                      </a:lnTo>
                      <a:lnTo>
                        <a:pt x="0" y="56"/>
                      </a:lnTo>
                      <a:lnTo>
                        <a:pt x="5" y="58"/>
                      </a:lnTo>
                      <a:lnTo>
                        <a:pt x="11" y="59"/>
                      </a:lnTo>
                      <a:lnTo>
                        <a:pt x="15" y="60"/>
                      </a:lnTo>
                      <a:lnTo>
                        <a:pt x="21" y="61"/>
                      </a:lnTo>
                      <a:lnTo>
                        <a:pt x="32" y="75"/>
                      </a:lnTo>
                      <a:lnTo>
                        <a:pt x="39" y="85"/>
                      </a:lnTo>
                      <a:lnTo>
                        <a:pt x="43" y="93"/>
                      </a:lnTo>
                      <a:lnTo>
                        <a:pt x="45" y="100"/>
                      </a:lnTo>
                      <a:lnTo>
                        <a:pt x="46" y="106"/>
                      </a:lnTo>
                      <a:lnTo>
                        <a:pt x="46" y="111"/>
                      </a:lnTo>
                      <a:lnTo>
                        <a:pt x="49" y="116"/>
                      </a:lnTo>
                      <a:lnTo>
                        <a:pt x="52" y="122"/>
                      </a:lnTo>
                      <a:lnTo>
                        <a:pt x="54" y="126"/>
                      </a:lnTo>
                      <a:lnTo>
                        <a:pt x="57" y="130"/>
                      </a:lnTo>
                      <a:lnTo>
                        <a:pt x="59" y="137"/>
                      </a:lnTo>
                      <a:lnTo>
                        <a:pt x="61" y="142"/>
                      </a:lnTo>
                      <a:lnTo>
                        <a:pt x="66" y="147"/>
                      </a:lnTo>
                      <a:lnTo>
                        <a:pt x="68" y="152"/>
                      </a:lnTo>
                      <a:lnTo>
                        <a:pt x="68" y="157"/>
                      </a:lnTo>
                      <a:lnTo>
                        <a:pt x="67" y="159"/>
                      </a:lnTo>
                      <a:lnTo>
                        <a:pt x="72" y="162"/>
                      </a:lnTo>
                      <a:lnTo>
                        <a:pt x="76" y="166"/>
                      </a:lnTo>
                      <a:lnTo>
                        <a:pt x="81" y="169"/>
                      </a:lnTo>
                      <a:lnTo>
                        <a:pt x="87" y="173"/>
                      </a:lnTo>
                      <a:lnTo>
                        <a:pt x="92" y="176"/>
                      </a:lnTo>
                      <a:lnTo>
                        <a:pt x="97" y="180"/>
                      </a:lnTo>
                      <a:lnTo>
                        <a:pt x="103" y="182"/>
                      </a:lnTo>
                      <a:lnTo>
                        <a:pt x="108" y="18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103536" name="Text Box 112"/>
            <p:cNvSpPr txBox="1">
              <a:spLocks noChangeArrowheads="1"/>
            </p:cNvSpPr>
            <p:nvPr/>
          </p:nvSpPr>
          <p:spPr bwMode="auto">
            <a:xfrm>
              <a:off x="1872" y="2832"/>
              <a:ext cx="1536" cy="288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>
                  <a:effectLst/>
                </a:rPr>
                <a:t>Lautübertragung</a:t>
              </a:r>
            </a:p>
          </p:txBody>
        </p:sp>
        <p:sp>
          <p:nvSpPr>
            <p:cNvPr id="103537" name="Text Box 113"/>
            <p:cNvSpPr txBox="1">
              <a:spLocks noChangeArrowheads="1"/>
            </p:cNvSpPr>
            <p:nvPr/>
          </p:nvSpPr>
          <p:spPr bwMode="auto">
            <a:xfrm>
              <a:off x="1824" y="1680"/>
              <a:ext cx="1536" cy="288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>
                  <a:effectLst/>
                </a:rPr>
                <a:t>Lautproduktion</a:t>
              </a:r>
            </a:p>
          </p:txBody>
        </p:sp>
        <p:sp>
          <p:nvSpPr>
            <p:cNvPr id="103538" name="Text Box 114"/>
            <p:cNvSpPr txBox="1">
              <a:spLocks noChangeArrowheads="1"/>
            </p:cNvSpPr>
            <p:nvPr/>
          </p:nvSpPr>
          <p:spPr bwMode="auto">
            <a:xfrm>
              <a:off x="3984" y="2832"/>
              <a:ext cx="1584" cy="288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91240B29-F687-4F45-9708-019B960494DF}">
                <a14:hiddenLine xmlns:a14="http://schemas.microsoft.com/office/drawing/2010/main" w="38100" cap="sq">
                  <a:noFill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>
                  <a:effectLst/>
                </a:rPr>
                <a:t>Lautwahrnehmung</a:t>
              </a:r>
            </a:p>
          </p:txBody>
        </p:sp>
        <p:sp>
          <p:nvSpPr>
            <p:cNvPr id="103539" name="AutoShape 115"/>
            <p:cNvSpPr>
              <a:spLocks noChangeArrowheads="1"/>
            </p:cNvSpPr>
            <p:nvPr/>
          </p:nvSpPr>
          <p:spPr bwMode="auto">
            <a:xfrm>
              <a:off x="1824" y="1440"/>
              <a:ext cx="1632" cy="576"/>
            </a:xfrm>
            <a:prstGeom prst="wedgeRectCallout">
              <a:avLst>
                <a:gd name="adj1" fmla="val -66481"/>
                <a:gd name="adj2" fmla="val 106079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Artikulatorische</a:t>
              </a:r>
            </a:p>
            <a:p>
              <a:r>
                <a: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Phonetik</a:t>
              </a:r>
            </a:p>
          </p:txBody>
        </p:sp>
        <p:sp>
          <p:nvSpPr>
            <p:cNvPr id="103540" name="AutoShape 116"/>
            <p:cNvSpPr>
              <a:spLocks noChangeArrowheads="1"/>
            </p:cNvSpPr>
            <p:nvPr/>
          </p:nvSpPr>
          <p:spPr bwMode="auto">
            <a:xfrm flipH="1" flipV="1">
              <a:off x="1776" y="2736"/>
              <a:ext cx="1680" cy="672"/>
            </a:xfrm>
            <a:prstGeom prst="wedgeRectCallout">
              <a:avLst>
                <a:gd name="adj1" fmla="val -43750"/>
                <a:gd name="adj2" fmla="val 75741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r>
                <a: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Akustische</a:t>
              </a:r>
            </a:p>
            <a:p>
              <a:r>
                <a: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Phonetik</a:t>
              </a:r>
            </a:p>
          </p:txBody>
        </p:sp>
        <p:sp>
          <p:nvSpPr>
            <p:cNvPr id="103541" name="AutoShape 117"/>
            <p:cNvSpPr>
              <a:spLocks noChangeArrowheads="1"/>
            </p:cNvSpPr>
            <p:nvPr/>
          </p:nvSpPr>
          <p:spPr bwMode="auto">
            <a:xfrm flipV="1">
              <a:off x="3984" y="2592"/>
              <a:ext cx="1632" cy="576"/>
            </a:xfrm>
            <a:prstGeom prst="wedgeRectCallout">
              <a:avLst>
                <a:gd name="adj1" fmla="val -43509"/>
                <a:gd name="adj2" fmla="val 101736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r>
                <a: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Auditive</a:t>
              </a:r>
            </a:p>
            <a:p>
              <a:r>
                <a: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Phonetik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3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86400" y="838200"/>
            <a:ext cx="3124200" cy="609600"/>
          </a:xfrm>
        </p:spPr>
        <p:txBody>
          <a:bodyPr/>
          <a:lstStyle/>
          <a:p>
            <a:r>
              <a:rPr lang="de-DE" altLang="de-DE" sz="2400"/>
              <a:t>Sprechorgane</a:t>
            </a:r>
          </a:p>
        </p:txBody>
      </p:sp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838200"/>
            <a:ext cx="3957637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4094163" y="601663"/>
            <a:ext cx="73342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381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Nase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4079875" y="1143000"/>
            <a:ext cx="1116013" cy="3968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38100" cap="sq" algn="ctr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Gaumen</a:t>
            </a: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3252788" y="1676400"/>
            <a:ext cx="881062" cy="3968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38100" cap="sq" algn="ctr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Zunge</a:t>
            </a:r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4160838" y="1828800"/>
            <a:ext cx="1008062" cy="3968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38100" cap="sq" algn="ctr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Rachen</a:t>
            </a: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2801938" y="2209800"/>
            <a:ext cx="1376362" cy="3968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38100" cap="sq" algn="ctr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Kehldeckel</a:t>
            </a:r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4338638" y="2362200"/>
            <a:ext cx="115252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38100" cap="sq" algn="ctr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Kehlkopf</a:t>
            </a:r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3017838" y="2667000"/>
            <a:ext cx="121602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38100" cap="sq" algn="ctr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Luftröhre</a:t>
            </a: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4481513" y="2963863"/>
            <a:ext cx="1674812" cy="396875"/>
          </a:xfrm>
          <a:prstGeom prst="rect">
            <a:avLst/>
          </a:prstGeom>
          <a:solidFill>
            <a:srgbClr val="009999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009999"/>
            </a:extrusionClr>
          </a:sp3d>
          <a:extLst>
            <a:ext uri="{91240B29-F687-4F45-9708-019B960494DF}">
              <a14:hiddenLine xmlns:a14="http://schemas.microsoft.com/office/drawing/2010/main" w="381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Schlüsselbein</a:t>
            </a:r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3014663" y="3192463"/>
            <a:ext cx="1238250" cy="396875"/>
          </a:xfrm>
          <a:prstGeom prst="rect">
            <a:avLst/>
          </a:prstGeom>
          <a:solidFill>
            <a:srgbClr val="009999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009999"/>
            </a:extrusionClr>
          </a:sp3d>
          <a:extLst>
            <a:ext uri="{91240B29-F687-4F45-9708-019B960494DF}">
              <a14:hiddenLine xmlns:a14="http://schemas.microsoft.com/office/drawing/2010/main" w="381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Brustbein</a:t>
            </a:r>
          </a:p>
        </p:txBody>
      </p:sp>
      <p:sp>
        <p:nvSpPr>
          <p:cNvPr id="90125" name="Rectangle 13"/>
          <p:cNvSpPr>
            <a:spLocks noChangeArrowheads="1"/>
          </p:cNvSpPr>
          <p:nvPr/>
        </p:nvSpPr>
        <p:spPr bwMode="auto">
          <a:xfrm>
            <a:off x="4175125" y="3657600"/>
            <a:ext cx="86677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38100" cap="sq" algn="ctr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Lunge</a:t>
            </a:r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4075113" y="4471988"/>
            <a:ext cx="1377950" cy="3968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38100" cap="sq" algn="ctr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Brusthöhle</a:t>
            </a:r>
          </a:p>
        </p:txBody>
      </p:sp>
      <p:sp>
        <p:nvSpPr>
          <p:cNvPr id="90127" name="Rectangle 15"/>
          <p:cNvSpPr>
            <a:spLocks noChangeArrowheads="1"/>
          </p:cNvSpPr>
          <p:nvPr/>
        </p:nvSpPr>
        <p:spPr bwMode="auto">
          <a:xfrm>
            <a:off x="1355725" y="5486400"/>
            <a:ext cx="133032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38100" cap="sq" algn="ctr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Zwerchfell</a:t>
            </a:r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447675" y="1773238"/>
            <a:ext cx="92392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38100" cap="sq" algn="ctr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Lippen</a:t>
            </a:r>
          </a:p>
        </p:txBody>
      </p:sp>
      <p:sp>
        <p:nvSpPr>
          <p:cNvPr id="90129" name="Rectangle 17"/>
          <p:cNvSpPr>
            <a:spLocks noChangeArrowheads="1"/>
          </p:cNvSpPr>
          <p:nvPr/>
        </p:nvSpPr>
        <p:spPr bwMode="auto">
          <a:xfrm>
            <a:off x="539750" y="2349500"/>
            <a:ext cx="874713" cy="3968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38100" cap="sq" algn="ctr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Zähne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9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9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9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nimBg="1"/>
      <p:bldP spid="90117" grpId="0" animBg="1"/>
      <p:bldP spid="90118" grpId="0" animBg="1"/>
      <p:bldP spid="90119" grpId="0" animBg="1"/>
      <p:bldP spid="90120" grpId="0" animBg="1"/>
      <p:bldP spid="90121" grpId="0" animBg="1"/>
      <p:bldP spid="90122" grpId="0" animBg="1"/>
      <p:bldP spid="90123" grpId="0" animBg="1"/>
      <p:bldP spid="90124" grpId="0" animBg="1"/>
      <p:bldP spid="90125" grpId="0" animBg="1"/>
      <p:bldP spid="90126" grpId="0" animBg="1"/>
      <p:bldP spid="90127" grpId="0" animBg="1"/>
      <p:bldP spid="90128" grpId="0" animBg="1"/>
      <p:bldP spid="901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Pneumatisches Modell der Sprechorgane</a:t>
            </a:r>
          </a:p>
        </p:txBody>
      </p:sp>
      <p:graphicFrame>
        <p:nvGraphicFramePr>
          <p:cNvPr id="94211" name="Object 3"/>
          <p:cNvGraphicFramePr>
            <a:graphicFrameLocks noChangeAspect="1"/>
          </p:cNvGraphicFramePr>
          <p:nvPr/>
        </p:nvGraphicFramePr>
        <p:xfrm>
          <a:off x="2162175" y="1628775"/>
          <a:ext cx="4570413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4" name="CorelDRAW" r:id="rId4" imgW="4555440" imgH="4912200" progId="CorelDraw.Graphic.8">
                  <p:embed/>
                </p:oleObj>
              </mc:Choice>
              <mc:Fallback>
                <p:oleObj name="CorelDRAW" r:id="rId4" imgW="4555440" imgH="4912200" progId="CorelDraw.Graphic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175" y="1628775"/>
                        <a:ext cx="4570413" cy="489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896938"/>
            <a:ext cx="8642350" cy="592137"/>
          </a:xfrm>
        </p:spPr>
        <p:txBody>
          <a:bodyPr/>
          <a:lstStyle/>
          <a:p>
            <a:r>
              <a:rPr lang="de-DE" altLang="de-DE"/>
              <a:t>Anatomie der Sprechwerkzeuge</a:t>
            </a:r>
          </a:p>
        </p:txBody>
      </p:sp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77"/>
          <a:stretch>
            <a:fillRect/>
          </a:stretch>
        </p:blipFill>
        <p:spPr bwMode="auto">
          <a:xfrm>
            <a:off x="609600" y="1905000"/>
            <a:ext cx="3286125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4067175" y="1905000"/>
            <a:ext cx="4897438" cy="39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>
                <a:effectLst/>
                <a:latin typeface="Tahoma" pitchFamily="34" charset="0"/>
              </a:rPr>
              <a:t>Bei der der Charakterisierung einzelner Sprachlaute werden häufig schematische Darstellun-gen verwendet. Dabei ist es wichtig, sich einmal klar zu machen, woraus diese Schemata abgeleitet sind.</a:t>
            </a:r>
          </a:p>
          <a:p>
            <a:pPr algn="l">
              <a:spcBef>
                <a:spcPct val="50000"/>
              </a:spcBef>
            </a:pPr>
            <a:r>
              <a:rPr lang="de-DE" altLang="de-DE">
                <a:effectLst/>
                <a:latin typeface="Tahoma" pitchFamily="34" charset="0"/>
              </a:rPr>
              <a:t>Das nebenstehende Bild zeigt einen Sagittalschnitt durch den menschlichen Kopf.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896938"/>
            <a:ext cx="8642350" cy="592137"/>
          </a:xfrm>
        </p:spPr>
        <p:txBody>
          <a:bodyPr/>
          <a:lstStyle/>
          <a:p>
            <a:r>
              <a:rPr lang="de-DE" altLang="de-DE"/>
              <a:t>Anatomie der Sprechwerkzeuge</a:t>
            </a:r>
          </a:p>
        </p:txBody>
      </p:sp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77"/>
          <a:stretch>
            <a:fillRect/>
          </a:stretch>
        </p:blipFill>
        <p:spPr bwMode="auto">
          <a:xfrm>
            <a:off x="608013" y="1873250"/>
            <a:ext cx="3286125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4191000" y="1905000"/>
            <a:ext cx="4648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dirty="0">
                <a:effectLst/>
                <a:latin typeface="Tahoma" pitchFamily="34" charset="0"/>
                <a:cs typeface="Times New Roman" pitchFamily="18" charset="0"/>
              </a:rPr>
              <a:t>Das nebenstehende Bild zeigt eine Röntgenaufnahme der Sprechorgane bei der Bildung des unbetonten Vokales </a:t>
            </a:r>
            <a:r>
              <a:rPr lang="de-DE" altLang="de-DE" dirty="0" smtClean="0">
                <a:effectLst/>
                <a:latin typeface="+mn-lt"/>
                <a:cs typeface="Times New Roman" pitchFamily="18" charset="0"/>
              </a:rPr>
              <a:t>[ə]</a:t>
            </a:r>
            <a:r>
              <a:rPr lang="de-DE" altLang="de-DE" dirty="0" smtClean="0">
                <a:effectLst/>
                <a:latin typeface="Tahoma" pitchFamily="34" charset="0"/>
                <a:cs typeface="Times New Roman" pitchFamily="18" charset="0"/>
              </a:rPr>
              <a:t>, </a:t>
            </a:r>
            <a:r>
              <a:rPr lang="de-DE" altLang="de-DE" dirty="0">
                <a:effectLst/>
                <a:latin typeface="Tahoma" pitchFamily="34" charset="0"/>
                <a:cs typeface="Times New Roman" pitchFamily="18" charset="0"/>
              </a:rPr>
              <a:t>der mit einer Konfiguration des Lautganges erzeugt wird, die als relativ neutral betrachtet werden kann. </a:t>
            </a:r>
          </a:p>
        </p:txBody>
      </p:sp>
      <p:pic>
        <p:nvPicPr>
          <p:cNvPr id="921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77"/>
          <a:stretch>
            <a:fillRect/>
          </a:stretch>
        </p:blipFill>
        <p:spPr bwMode="auto">
          <a:xfrm>
            <a:off x="609600" y="1905000"/>
            <a:ext cx="3346450" cy="385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82"/>
          <a:stretch>
            <a:fillRect/>
          </a:stretch>
        </p:blipFill>
        <p:spPr bwMode="auto">
          <a:xfrm>
            <a:off x="762000" y="1905000"/>
            <a:ext cx="3346450" cy="380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896938"/>
            <a:ext cx="8642350" cy="592137"/>
          </a:xfrm>
        </p:spPr>
        <p:txBody>
          <a:bodyPr/>
          <a:lstStyle/>
          <a:p>
            <a:r>
              <a:rPr lang="de-DE" altLang="de-DE"/>
              <a:t>Anatomie der Sprechwerkzeuge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4800600" y="1981200"/>
            <a:ext cx="39624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de-DE" altLang="de-DE">
                <a:effectLst/>
                <a:latin typeface="Tahoma" pitchFamily="34" charset="0"/>
                <a:cs typeface="Times New Roman" pitchFamily="18" charset="0"/>
              </a:rPr>
              <a:t>Die schematische Darstel-lung in der Abbildung ist daraus durch Abstraktion abgeleitet, bei der nur die relevanten Eigenschaften erhalten bleiben.</a:t>
            </a:r>
            <a:r>
              <a:rPr lang="de-DE" altLang="de-DE">
                <a:effectLst/>
                <a:latin typeface="Tahoma" pitchFamily="34" charset="0"/>
              </a:rPr>
              <a:t> </a:t>
            </a:r>
          </a:p>
        </p:txBody>
      </p:sp>
      <p:pic>
        <p:nvPicPr>
          <p:cNvPr id="93192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905000"/>
            <a:ext cx="36449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7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38200"/>
            <a:ext cx="460692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6261" name="AutoShape 5" descr="Pergament"/>
          <p:cNvSpPr>
            <a:spLocks/>
          </p:cNvSpPr>
          <p:nvPr/>
        </p:nvSpPr>
        <p:spPr bwMode="auto">
          <a:xfrm>
            <a:off x="2362200" y="4908550"/>
            <a:ext cx="1520825" cy="708025"/>
          </a:xfrm>
          <a:prstGeom prst="borderCallout2">
            <a:avLst>
              <a:gd name="adj1" fmla="val 16144"/>
              <a:gd name="adj2" fmla="val 105009"/>
              <a:gd name="adj3" fmla="val 16144"/>
              <a:gd name="adj4" fmla="val 165449"/>
              <a:gd name="adj5" fmla="val 87667"/>
              <a:gd name="adj6" fmla="val 228287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38100" cap="sq" algn="ctr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20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Kehlkopf (Larynx)</a:t>
            </a:r>
          </a:p>
        </p:txBody>
      </p:sp>
      <p:sp>
        <p:nvSpPr>
          <p:cNvPr id="96262" name="AutoShape 6" descr="Pergament"/>
          <p:cNvSpPr>
            <a:spLocks/>
          </p:cNvSpPr>
          <p:nvPr/>
        </p:nvSpPr>
        <p:spPr bwMode="auto">
          <a:xfrm>
            <a:off x="7334250" y="2643188"/>
            <a:ext cx="1581150" cy="708025"/>
          </a:xfrm>
          <a:prstGeom prst="borderCallout2">
            <a:avLst>
              <a:gd name="adj1" fmla="val 16144"/>
              <a:gd name="adj2" fmla="val -4819"/>
              <a:gd name="adj3" fmla="val 16144"/>
              <a:gd name="adj4" fmla="val -52208"/>
              <a:gd name="adj5" fmla="val 93500"/>
              <a:gd name="adj6" fmla="val -101505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38100" cap="sq" algn="ctr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20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Rachen (Pharynx)</a:t>
            </a:r>
          </a:p>
        </p:txBody>
      </p:sp>
      <p:sp>
        <p:nvSpPr>
          <p:cNvPr id="96264" name="AutoShape 8" descr="Pergament"/>
          <p:cNvSpPr>
            <a:spLocks/>
          </p:cNvSpPr>
          <p:nvPr/>
        </p:nvSpPr>
        <p:spPr bwMode="auto">
          <a:xfrm>
            <a:off x="381000" y="2217738"/>
            <a:ext cx="1752600" cy="373062"/>
          </a:xfrm>
          <a:prstGeom prst="borderCallout2">
            <a:avLst>
              <a:gd name="adj1" fmla="val 30639"/>
              <a:gd name="adj2" fmla="val 104347"/>
              <a:gd name="adj3" fmla="val 30639"/>
              <a:gd name="adj4" fmla="val 151356"/>
              <a:gd name="adj5" fmla="val 23829"/>
              <a:gd name="adj6" fmla="val 200181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38100" cap="sq" algn="ctr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20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Mundhöhle</a:t>
            </a:r>
          </a:p>
        </p:txBody>
      </p:sp>
      <p:sp>
        <p:nvSpPr>
          <p:cNvPr id="96265" name="AutoShape 9" descr="Pergament"/>
          <p:cNvSpPr>
            <a:spLocks/>
          </p:cNvSpPr>
          <p:nvPr/>
        </p:nvSpPr>
        <p:spPr bwMode="auto">
          <a:xfrm>
            <a:off x="457200" y="838200"/>
            <a:ext cx="1752600" cy="373063"/>
          </a:xfrm>
          <a:prstGeom prst="borderCallout2">
            <a:avLst>
              <a:gd name="adj1" fmla="val 22787"/>
              <a:gd name="adj2" fmla="val 104347"/>
              <a:gd name="adj3" fmla="val 22787"/>
              <a:gd name="adj4" fmla="val 137861"/>
              <a:gd name="adj5" fmla="val 78167"/>
              <a:gd name="adj6" fmla="val 172736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38100" cap="sq" algn="ctr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20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Nasenhöhle</a:t>
            </a:r>
          </a:p>
        </p:txBody>
      </p:sp>
      <p:sp>
        <p:nvSpPr>
          <p:cNvPr id="96268" name="Text Box 12"/>
          <p:cNvSpPr txBox="1">
            <a:spLocks noChangeArrowheads="1"/>
          </p:cNvSpPr>
          <p:nvPr/>
        </p:nvSpPr>
        <p:spPr bwMode="auto">
          <a:xfrm>
            <a:off x="228600" y="4800600"/>
            <a:ext cx="1828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Resonanz-Räume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animBg="1" autoUpdateAnimBg="0"/>
      <p:bldP spid="96262" grpId="0" animBg="1" autoUpdateAnimBg="0"/>
      <p:bldP spid="96264" grpId="0" animBg="1" autoUpdateAnimBg="0"/>
      <p:bldP spid="9626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Artikulatoren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algn="just"/>
            <a:r>
              <a:rPr lang="de-DE" altLang="de-DE">
                <a:solidFill>
                  <a:schemeClr val="accent2"/>
                </a:solidFill>
              </a:rPr>
              <a:t>Artikulatoren</a:t>
            </a:r>
            <a:r>
              <a:rPr lang="de-DE" altLang="de-DE"/>
              <a:t> sind Sprechorgane oder Teile von Sprechorgangen, die am unmittelbarsten an der Erzeugung eines bestimmten Lautes beteiligt sind.</a:t>
            </a:r>
          </a:p>
          <a:p>
            <a:r>
              <a:rPr lang="de-DE" altLang="de-DE">
                <a:solidFill>
                  <a:schemeClr val="accent2"/>
                </a:solidFill>
              </a:rPr>
              <a:t>passive</a:t>
            </a:r>
            <a:r>
              <a:rPr lang="de-DE" altLang="de-DE"/>
              <a:t> Artikulatoren</a:t>
            </a:r>
          </a:p>
          <a:p>
            <a:r>
              <a:rPr lang="de-DE" altLang="de-DE">
                <a:solidFill>
                  <a:schemeClr val="accent2"/>
                </a:solidFill>
              </a:rPr>
              <a:t>aktive</a:t>
            </a:r>
            <a:r>
              <a:rPr lang="de-DE" altLang="de-DE"/>
              <a:t> Artikulatoren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0b311502fe0a73221de9b638f8db84bbcfadfdc"/>
</p:tagLst>
</file>

<file path=ppt/theme/theme1.xml><?xml version="1.0" encoding="utf-8"?>
<a:theme xmlns:a="http://schemas.openxmlformats.org/drawingml/2006/main" name="1_Transkription">
  <a:themeElements>
    <a:clrScheme name="">
      <a:dk1>
        <a:srgbClr val="000000"/>
      </a:dk1>
      <a:lt1>
        <a:srgbClr val="FFFFFF"/>
      </a:lt1>
      <a:dk2>
        <a:srgbClr val="660033"/>
      </a:dk2>
      <a:lt2>
        <a:srgbClr val="969696"/>
      </a:lt2>
      <a:accent1>
        <a:srgbClr val="FFFFFF"/>
      </a:accent1>
      <a:accent2>
        <a:srgbClr val="CC33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92D00"/>
      </a:accent6>
      <a:hlink>
        <a:srgbClr val="FF3300"/>
      </a:hlink>
      <a:folHlink>
        <a:srgbClr val="FF7C80"/>
      </a:folHlink>
    </a:clrScheme>
    <a:fontScheme name="1_Transkrip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1_Transkriptio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anskrip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ranskriptio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Phonetik</Template>
  <TotalTime>0</TotalTime>
  <Words>369</Words>
  <Application>Microsoft Office PowerPoint</Application>
  <PresentationFormat>Bildschirmpräsentation (4:3)</PresentationFormat>
  <Paragraphs>177</Paragraphs>
  <Slides>13</Slides>
  <Notes>13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Times New Roman</vt:lpstr>
      <vt:lpstr>Tahoma</vt:lpstr>
      <vt:lpstr>Wingdings 2</vt:lpstr>
      <vt:lpstr>Wingdings 3</vt:lpstr>
      <vt:lpstr>Wingdings</vt:lpstr>
      <vt:lpstr>Arial</vt:lpstr>
      <vt:lpstr>SILSophia IPA93</vt:lpstr>
      <vt:lpstr>Verdana</vt:lpstr>
      <vt:lpstr>1_Transkription</vt:lpstr>
      <vt:lpstr>CorelDRAW 8.0-Grafik</vt:lpstr>
      <vt:lpstr>Einführung in die  Phonetik und Phonologie</vt:lpstr>
      <vt:lpstr>Zweige der Phonetik</vt:lpstr>
      <vt:lpstr>Sprechorgane</vt:lpstr>
      <vt:lpstr>Pneumatisches Modell der Sprechorgane</vt:lpstr>
      <vt:lpstr>Anatomie der Sprechwerkzeuge</vt:lpstr>
      <vt:lpstr>Anatomie der Sprechwerkzeuge</vt:lpstr>
      <vt:lpstr>Anatomie der Sprechwerkzeuge</vt:lpstr>
      <vt:lpstr>PowerPoint-Präsentation</vt:lpstr>
      <vt:lpstr>Artikulatoren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 Bremen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Phonetik und Phonologie 3</dc:title>
  <dc:subject>Sprechwerkzeuge und Terminologie</dc:subject>
  <dc:creator>Karl Heinz Wagner</dc:creator>
  <cp:lastModifiedBy>Karl Heinz Wagner</cp:lastModifiedBy>
  <cp:revision>49</cp:revision>
  <dcterms:created xsi:type="dcterms:W3CDTF">1999-04-14T06:21:57Z</dcterms:created>
  <dcterms:modified xsi:type="dcterms:W3CDTF">2016-01-06T22:10:39Z</dcterms:modified>
</cp:coreProperties>
</file>